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81" r:id="rId6"/>
    <p:sldId id="278" r:id="rId7"/>
    <p:sldId id="275" r:id="rId8"/>
    <p:sldId id="282" r:id="rId9"/>
    <p:sldId id="257" r:id="rId10"/>
    <p:sldId id="287" r:id="rId11"/>
    <p:sldId id="286" r:id="rId12"/>
    <p:sldId id="288" r:id="rId13"/>
    <p:sldId id="279" r:id="rId14"/>
    <p:sldId id="280" r:id="rId15"/>
  </p:sldIdLst>
  <p:sldSz cx="15119350" cy="10691813"/>
  <p:notesSz cx="6858000" cy="9144000"/>
  <p:defaultTextStyle>
    <a:defPPr>
      <a:defRPr lang="de-DE"/>
    </a:defPPr>
    <a:lvl1pPr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618188" indent="-91448"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1238206" indent="-184725"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858222" indent="-278002"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2476410" indent="-369450" algn="l" defTabSz="1238206" rtl="0" eaLnBrk="0" fontAlgn="base" hangingPunct="0">
      <a:spcBef>
        <a:spcPct val="0"/>
      </a:spcBef>
      <a:spcAft>
        <a:spcPct val="0"/>
      </a:spcAft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633701" algn="l" defTabSz="1053480" rtl="0" eaLnBrk="1" latinLnBrk="0" hangingPunct="1"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3160441" algn="l" defTabSz="1053480" rtl="0" eaLnBrk="1" latinLnBrk="0" hangingPunct="1"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687181" algn="l" defTabSz="1053480" rtl="0" eaLnBrk="1" latinLnBrk="0" hangingPunct="1"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4213921" algn="l" defTabSz="1053480" rtl="0" eaLnBrk="1" latinLnBrk="0" hangingPunct="1">
      <a:defRPr sz="2419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F6C"/>
    <a:srgbClr val="76BAAF"/>
    <a:srgbClr val="92C66E"/>
    <a:srgbClr val="449466"/>
    <a:srgbClr val="D6D6D6"/>
    <a:srgbClr val="EBEBEB"/>
    <a:srgbClr val="006A5A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645"/>
  </p:normalViewPr>
  <p:slideViewPr>
    <p:cSldViewPr snapToGrid="0">
      <p:cViewPr varScale="1">
        <p:scale>
          <a:sx n="75" d="100"/>
          <a:sy n="75" d="100"/>
        </p:scale>
        <p:origin x="18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bea Mündlein" userId="51438674-6911-4cb8-beb1-d886ac20eeeb" providerId="ADAL" clId="{12B2F99E-871C-4D64-9D7B-4A04B8E8850F}"/>
    <pc:docChg chg="custSel modSld">
      <pc:chgData name="Tabea Mündlein" userId="51438674-6911-4cb8-beb1-d886ac20eeeb" providerId="ADAL" clId="{12B2F99E-871C-4D64-9D7B-4A04B8E8850F}" dt="2026-02-12T09:50:01.682" v="147" actId="20577"/>
      <pc:docMkLst>
        <pc:docMk/>
      </pc:docMkLst>
      <pc:sldChg chg="modSp mod">
        <pc:chgData name="Tabea Mündlein" userId="51438674-6911-4cb8-beb1-d886ac20eeeb" providerId="ADAL" clId="{12B2F99E-871C-4D64-9D7B-4A04B8E8850F}" dt="2026-02-12T09:49:22.107" v="139" actId="20577"/>
        <pc:sldMkLst>
          <pc:docMk/>
          <pc:sldMk cId="0" sldId="275"/>
        </pc:sldMkLst>
        <pc:spChg chg="mod">
          <ac:chgData name="Tabea Mündlein" userId="51438674-6911-4cb8-beb1-d886ac20eeeb" providerId="ADAL" clId="{12B2F99E-871C-4D64-9D7B-4A04B8E8850F}" dt="2026-02-12T09:48:45.900" v="18" actId="20577"/>
          <ac:spMkLst>
            <pc:docMk/>
            <pc:sldMk cId="0" sldId="275"/>
            <ac:spMk id="7" creationId="{DBF6E0CD-6F2A-1FFB-1A91-15BA9BA745DC}"/>
          </ac:spMkLst>
        </pc:spChg>
        <pc:spChg chg="mod">
          <ac:chgData name="Tabea Mündlein" userId="51438674-6911-4cb8-beb1-d886ac20eeeb" providerId="ADAL" clId="{12B2F99E-871C-4D64-9D7B-4A04B8E8850F}" dt="2026-02-12T09:49:22.107" v="139" actId="20577"/>
          <ac:spMkLst>
            <pc:docMk/>
            <pc:sldMk cId="0" sldId="275"/>
            <ac:spMk id="15364" creationId="{E24D4A63-5FED-C54A-11AE-D925FFCA1490}"/>
          </ac:spMkLst>
        </pc:spChg>
      </pc:sldChg>
      <pc:sldChg chg="modSp mod">
        <pc:chgData name="Tabea Mündlein" userId="51438674-6911-4cb8-beb1-d886ac20eeeb" providerId="ADAL" clId="{12B2F99E-871C-4D64-9D7B-4A04B8E8850F}" dt="2026-02-12T09:47:53.578" v="10" actId="20577"/>
        <pc:sldMkLst>
          <pc:docMk/>
          <pc:sldMk cId="0" sldId="277"/>
        </pc:sldMkLst>
        <pc:spChg chg="mod">
          <ac:chgData name="Tabea Mündlein" userId="51438674-6911-4cb8-beb1-d886ac20eeeb" providerId="ADAL" clId="{12B2F99E-871C-4D64-9D7B-4A04B8E8850F}" dt="2026-02-12T09:47:53.578" v="10" actId="20577"/>
          <ac:spMkLst>
            <pc:docMk/>
            <pc:sldMk cId="0" sldId="277"/>
            <ac:spMk id="13314" creationId="{9DDAF52C-845D-9690-8917-A1F6B38EC990}"/>
          </ac:spMkLst>
        </pc:spChg>
      </pc:sldChg>
      <pc:sldChg chg="modSp mod">
        <pc:chgData name="Tabea Mündlein" userId="51438674-6911-4cb8-beb1-d886ac20eeeb" providerId="ADAL" clId="{12B2F99E-871C-4D64-9D7B-4A04B8E8850F}" dt="2026-02-12T09:48:28.248" v="13" actId="20577"/>
        <pc:sldMkLst>
          <pc:docMk/>
          <pc:sldMk cId="0" sldId="278"/>
        </pc:sldMkLst>
        <pc:spChg chg="mod">
          <ac:chgData name="Tabea Mündlein" userId="51438674-6911-4cb8-beb1-d886ac20eeeb" providerId="ADAL" clId="{12B2F99E-871C-4D64-9D7B-4A04B8E8850F}" dt="2026-02-12T09:48:28.248" v="13" actId="20577"/>
          <ac:spMkLst>
            <pc:docMk/>
            <pc:sldMk cId="0" sldId="278"/>
            <ac:spMk id="7" creationId="{6BE9DA2A-F307-0F6D-E303-D9CEC220C0F1}"/>
          </ac:spMkLst>
        </pc:spChg>
      </pc:sldChg>
      <pc:sldChg chg="modSp mod">
        <pc:chgData name="Tabea Mündlein" userId="51438674-6911-4cb8-beb1-d886ac20eeeb" providerId="ADAL" clId="{12B2F99E-871C-4D64-9D7B-4A04B8E8850F}" dt="2026-02-12T09:50:01.682" v="147" actId="20577"/>
        <pc:sldMkLst>
          <pc:docMk/>
          <pc:sldMk cId="449366129" sldId="282"/>
        </pc:sldMkLst>
        <pc:spChg chg="mod">
          <ac:chgData name="Tabea Mündlein" userId="51438674-6911-4cb8-beb1-d886ac20eeeb" providerId="ADAL" clId="{12B2F99E-871C-4D64-9D7B-4A04B8E8850F}" dt="2026-02-12T09:50:01.682" v="147" actId="20577"/>
          <ac:spMkLst>
            <pc:docMk/>
            <pc:sldMk cId="449366129" sldId="282"/>
            <ac:spMk id="7" creationId="{DBF6E0CD-6F2A-1FFB-1A91-15BA9BA745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6682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89919" y="5615679"/>
            <a:ext cx="11339513" cy="2581379"/>
          </a:xfrm>
        </p:spPr>
        <p:txBody>
          <a:bodyPr/>
          <a:lstStyle>
            <a:lvl1pPr marL="0" indent="0" algn="ctr">
              <a:buNone/>
              <a:defRPr sz="2673"/>
            </a:lvl1pPr>
            <a:lvl2pPr marL="509126" indent="0" algn="ctr">
              <a:buNone/>
              <a:defRPr sz="2227"/>
            </a:lvl2pPr>
            <a:lvl3pPr marL="1018251" indent="0" algn="ctr">
              <a:buNone/>
              <a:defRPr sz="2004"/>
            </a:lvl3pPr>
            <a:lvl4pPr marL="1527376" indent="0" algn="ctr">
              <a:buNone/>
              <a:defRPr sz="1782"/>
            </a:lvl4pPr>
            <a:lvl5pPr marL="2036500" indent="0" algn="ctr">
              <a:buNone/>
              <a:defRPr sz="1782"/>
            </a:lvl5pPr>
            <a:lvl6pPr marL="2545626" indent="0" algn="ctr">
              <a:buNone/>
              <a:defRPr sz="1782"/>
            </a:lvl6pPr>
            <a:lvl7pPr marL="3054752" indent="0" algn="ctr">
              <a:buNone/>
              <a:defRPr sz="1782"/>
            </a:lvl7pPr>
            <a:lvl8pPr marL="3563876" indent="0" algn="ctr">
              <a:buNone/>
              <a:defRPr sz="1782"/>
            </a:lvl8pPr>
            <a:lvl9pPr marL="4073002" indent="0" algn="ctr">
              <a:buNone/>
              <a:defRPr sz="1782"/>
            </a:lvl9pPr>
          </a:lstStyle>
          <a:p>
            <a:r>
              <a:rPr lang="fr-FR"/>
              <a:t>Modifiez le style des sous-titres du masque</a:t>
            </a:r>
            <a:endParaRPr lang="de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9FB94F-399A-F0C8-79FF-61F9CFBC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711C-4A32-8543-A399-CA37F1D333AA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4F86E-168D-57AF-0B39-CDEF7C5E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E1630F-6C17-7162-4C37-4B5ECC2D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1378-43DF-484F-A171-D568D01E476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759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48FB0C-9521-D9B9-4A7D-E4C1F5F5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67C6-7D8C-4E48-B710-D114EFBCFB35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967BE-E2EC-86B1-1194-D8606C56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572AB5-ECCB-3F59-2AF0-8593E425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8352-F9C0-0540-A825-83E0D26E242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08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819787" y="569242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39457" y="569242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415778-A24D-A7D6-2BF1-9B299857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C3C0-FD5D-354E-AF0B-1582DF7FB430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4DD53-EB84-994A-4506-E217302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D91C4B-970A-1E1D-7818-FE7BD5FB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12D0-D380-A646-A9F9-B9EA594A754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928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2077FA-B793-F433-BEE7-33F82EAE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B647-CBB4-9547-A35A-1B70C3B93AB8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0444AA-A0A0-1400-7B05-80AFCE14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2388B-2741-B594-A462-3A7B30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E8E3-2C3B-984C-9BDA-349644EF562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06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1581" y="2665530"/>
            <a:ext cx="13040439" cy="4447497"/>
          </a:xfrm>
        </p:spPr>
        <p:txBody>
          <a:bodyPr anchor="b"/>
          <a:lstStyle>
            <a:lvl1pPr>
              <a:defRPr sz="6682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31581" y="7155101"/>
            <a:ext cx="13040439" cy="2338834"/>
          </a:xfrm>
        </p:spPr>
        <p:txBody>
          <a:bodyPr/>
          <a:lstStyle>
            <a:lvl1pPr marL="0" indent="0">
              <a:buNone/>
              <a:defRPr sz="2673">
                <a:solidFill>
                  <a:schemeClr val="tx1">
                    <a:tint val="82000"/>
                  </a:schemeClr>
                </a:solidFill>
              </a:defRPr>
            </a:lvl1pPr>
            <a:lvl2pPr marL="509126" indent="0">
              <a:buNone/>
              <a:defRPr sz="2227">
                <a:solidFill>
                  <a:schemeClr val="tx1">
                    <a:tint val="82000"/>
                  </a:schemeClr>
                </a:solidFill>
              </a:defRPr>
            </a:lvl2pPr>
            <a:lvl3pPr marL="1018251" indent="0">
              <a:buNone/>
              <a:defRPr sz="2004">
                <a:solidFill>
                  <a:schemeClr val="tx1">
                    <a:tint val="82000"/>
                  </a:schemeClr>
                </a:solidFill>
              </a:defRPr>
            </a:lvl3pPr>
            <a:lvl4pPr marL="1527376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4pPr>
            <a:lvl5pPr marL="2036500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5pPr>
            <a:lvl6pPr marL="2545626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6pPr>
            <a:lvl7pPr marL="3054752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7pPr>
            <a:lvl8pPr marL="3563876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8pPr>
            <a:lvl9pPr marL="4073002" indent="0">
              <a:buNone/>
              <a:defRPr sz="178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166AE7-AC7D-FCA1-0163-094769A7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9EA6-1F68-5B41-9DE0-3D11989BBC96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BF61D8-7308-D289-1FD6-8108C53B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46F624-3D96-B811-7E22-E8B7857B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625C0-8D6B-CF4E-BCE8-CA4E59AA7F4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17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39455" y="2846202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654171" y="2846202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0A46FD9-90D6-81A0-CAC1-5A2095B9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4DCD-7C38-CC4D-AC53-F8744DB4A99F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2320DEA-CA45-AB35-BF7F-389AD7E2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BFEC105-76E9-7D58-2042-249D0284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C9EA-F28B-2248-9A88-198D36D3FEF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547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24" y="569241"/>
            <a:ext cx="13040439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1425" y="2620982"/>
            <a:ext cx="6396193" cy="1284502"/>
          </a:xfrm>
        </p:spPr>
        <p:txBody>
          <a:bodyPr anchor="b"/>
          <a:lstStyle>
            <a:lvl1pPr marL="0" indent="0">
              <a:buNone/>
              <a:defRPr sz="2673" b="1"/>
            </a:lvl1pPr>
            <a:lvl2pPr marL="509126" indent="0">
              <a:buNone/>
              <a:defRPr sz="2227" b="1"/>
            </a:lvl2pPr>
            <a:lvl3pPr marL="1018251" indent="0">
              <a:buNone/>
              <a:defRPr sz="2004" b="1"/>
            </a:lvl3pPr>
            <a:lvl4pPr marL="1527376" indent="0">
              <a:buNone/>
              <a:defRPr sz="1782" b="1"/>
            </a:lvl4pPr>
            <a:lvl5pPr marL="2036500" indent="0">
              <a:buNone/>
              <a:defRPr sz="1782" b="1"/>
            </a:lvl5pPr>
            <a:lvl6pPr marL="2545626" indent="0">
              <a:buNone/>
              <a:defRPr sz="1782" b="1"/>
            </a:lvl6pPr>
            <a:lvl7pPr marL="3054752" indent="0">
              <a:buNone/>
              <a:defRPr sz="1782" b="1"/>
            </a:lvl7pPr>
            <a:lvl8pPr marL="3563876" indent="0">
              <a:buNone/>
              <a:defRPr sz="1782" b="1"/>
            </a:lvl8pPr>
            <a:lvl9pPr marL="4073002" indent="0">
              <a:buNone/>
              <a:defRPr sz="178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1425" y="3905485"/>
            <a:ext cx="63961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654172" y="2620982"/>
            <a:ext cx="6427693" cy="1284502"/>
          </a:xfrm>
        </p:spPr>
        <p:txBody>
          <a:bodyPr anchor="b"/>
          <a:lstStyle>
            <a:lvl1pPr marL="0" indent="0">
              <a:buNone/>
              <a:defRPr sz="2673" b="1"/>
            </a:lvl1pPr>
            <a:lvl2pPr marL="509126" indent="0">
              <a:buNone/>
              <a:defRPr sz="2227" b="1"/>
            </a:lvl2pPr>
            <a:lvl3pPr marL="1018251" indent="0">
              <a:buNone/>
              <a:defRPr sz="2004" b="1"/>
            </a:lvl3pPr>
            <a:lvl4pPr marL="1527376" indent="0">
              <a:buNone/>
              <a:defRPr sz="1782" b="1"/>
            </a:lvl4pPr>
            <a:lvl5pPr marL="2036500" indent="0">
              <a:buNone/>
              <a:defRPr sz="1782" b="1"/>
            </a:lvl5pPr>
            <a:lvl6pPr marL="2545626" indent="0">
              <a:buNone/>
              <a:defRPr sz="1782" b="1"/>
            </a:lvl6pPr>
            <a:lvl7pPr marL="3054752" indent="0">
              <a:buNone/>
              <a:defRPr sz="1782" b="1"/>
            </a:lvl7pPr>
            <a:lvl8pPr marL="3563876" indent="0">
              <a:buNone/>
              <a:defRPr sz="1782" b="1"/>
            </a:lvl8pPr>
            <a:lvl9pPr marL="4073002" indent="0">
              <a:buNone/>
              <a:defRPr sz="178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654172" y="3905485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66F94AD-4F95-587F-7770-0CB3C6F8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F8CD-C9E4-B04D-AF85-56373243A375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76BE552-B45A-EC6E-8F73-34772265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37ABA06-D3C7-C7C0-739A-9483877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D5EF-C2ED-6C44-932C-49F36D079B0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818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C0BBA98-8325-C7CE-D00A-13D994B5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B9B4-6B57-9C42-B30C-E850F6E49C9E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D456F42-2776-BDF5-EAC0-B4FCAB8D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573E7D8-2E95-D82B-5182-A9A93A3E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1FDF-9F34-C04A-9890-65401F24D05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281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91F4DAC-EE1A-842D-78CC-8934E51C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C51A-DB92-0B42-BFD9-E585BE38DD0B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291B937-55B8-11B5-EF68-96E8F0B9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F481181-2993-856B-B461-833BD8A4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4BF8-020B-BD42-B6E7-A42517D2E41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56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27" y="712788"/>
            <a:ext cx="4876384" cy="2494756"/>
          </a:xfrm>
        </p:spPr>
        <p:txBody>
          <a:bodyPr anchor="b"/>
          <a:lstStyle>
            <a:lvl1pPr>
              <a:defRPr sz="3564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3564"/>
            </a:lvl1pPr>
            <a:lvl2pPr>
              <a:defRPr sz="3118"/>
            </a:lvl2pPr>
            <a:lvl3pPr>
              <a:defRPr sz="2673"/>
            </a:lvl3pPr>
            <a:lvl4pPr>
              <a:defRPr sz="2227"/>
            </a:lvl4pPr>
            <a:lvl5pPr>
              <a:defRPr sz="2227"/>
            </a:lvl5pPr>
            <a:lvl6pPr>
              <a:defRPr sz="2227"/>
            </a:lvl6pPr>
            <a:lvl7pPr>
              <a:defRPr sz="2227"/>
            </a:lvl7pPr>
            <a:lvl8pPr>
              <a:defRPr sz="2227"/>
            </a:lvl8pPr>
            <a:lvl9pPr>
              <a:defRPr sz="22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41427" y="3207544"/>
            <a:ext cx="4876384" cy="5942372"/>
          </a:xfrm>
        </p:spPr>
        <p:txBody>
          <a:bodyPr/>
          <a:lstStyle>
            <a:lvl1pPr marL="0" indent="0">
              <a:buNone/>
              <a:defRPr sz="1782"/>
            </a:lvl1pPr>
            <a:lvl2pPr marL="509126" indent="0">
              <a:buNone/>
              <a:defRPr sz="1559"/>
            </a:lvl2pPr>
            <a:lvl3pPr marL="1018251" indent="0">
              <a:buNone/>
              <a:defRPr sz="1336"/>
            </a:lvl3pPr>
            <a:lvl4pPr marL="1527376" indent="0">
              <a:buNone/>
              <a:defRPr sz="1114"/>
            </a:lvl4pPr>
            <a:lvl5pPr marL="2036500" indent="0">
              <a:buNone/>
              <a:defRPr sz="1114"/>
            </a:lvl5pPr>
            <a:lvl6pPr marL="2545626" indent="0">
              <a:buNone/>
              <a:defRPr sz="1114"/>
            </a:lvl6pPr>
            <a:lvl7pPr marL="3054752" indent="0">
              <a:buNone/>
              <a:defRPr sz="1114"/>
            </a:lvl7pPr>
            <a:lvl8pPr marL="3563876" indent="0">
              <a:buNone/>
              <a:defRPr sz="1114"/>
            </a:lvl8pPr>
            <a:lvl9pPr marL="4073002" indent="0">
              <a:buNone/>
              <a:defRPr sz="111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3F58F47-6D77-B56F-88D1-069F40DD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B31A-F987-BF4F-857D-550D2F23CD7D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14C8365-1362-BE7E-3078-E7BE2248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7903E76-07A2-BE17-4801-73200F54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1CEA-1CDA-354A-9F7D-8C7C78E81E2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46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27" y="712788"/>
            <a:ext cx="4876384" cy="2494756"/>
          </a:xfrm>
        </p:spPr>
        <p:txBody>
          <a:bodyPr anchor="b"/>
          <a:lstStyle>
            <a:lvl1pPr>
              <a:defRPr sz="3564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rtlCol="0">
            <a:normAutofit/>
          </a:bodyPr>
          <a:lstStyle>
            <a:lvl1pPr marL="0" indent="0">
              <a:buNone/>
              <a:defRPr sz="3564"/>
            </a:lvl1pPr>
            <a:lvl2pPr marL="509126" indent="0">
              <a:buNone/>
              <a:defRPr sz="3118"/>
            </a:lvl2pPr>
            <a:lvl3pPr marL="1018251" indent="0">
              <a:buNone/>
              <a:defRPr sz="2673"/>
            </a:lvl3pPr>
            <a:lvl4pPr marL="1527376" indent="0">
              <a:buNone/>
              <a:defRPr sz="2227"/>
            </a:lvl4pPr>
            <a:lvl5pPr marL="2036500" indent="0">
              <a:buNone/>
              <a:defRPr sz="2227"/>
            </a:lvl5pPr>
            <a:lvl6pPr marL="2545626" indent="0">
              <a:buNone/>
              <a:defRPr sz="2227"/>
            </a:lvl6pPr>
            <a:lvl7pPr marL="3054752" indent="0">
              <a:buNone/>
              <a:defRPr sz="2227"/>
            </a:lvl7pPr>
            <a:lvl8pPr marL="3563876" indent="0">
              <a:buNone/>
              <a:defRPr sz="2227"/>
            </a:lvl8pPr>
            <a:lvl9pPr marL="4073002" indent="0">
              <a:buNone/>
              <a:defRPr sz="2227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de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41427" y="3207544"/>
            <a:ext cx="4876384" cy="5942372"/>
          </a:xfrm>
        </p:spPr>
        <p:txBody>
          <a:bodyPr/>
          <a:lstStyle>
            <a:lvl1pPr marL="0" indent="0">
              <a:buNone/>
              <a:defRPr sz="1782"/>
            </a:lvl1pPr>
            <a:lvl2pPr marL="509126" indent="0">
              <a:buNone/>
              <a:defRPr sz="1559"/>
            </a:lvl2pPr>
            <a:lvl3pPr marL="1018251" indent="0">
              <a:buNone/>
              <a:defRPr sz="1336"/>
            </a:lvl3pPr>
            <a:lvl4pPr marL="1527376" indent="0">
              <a:buNone/>
              <a:defRPr sz="1114"/>
            </a:lvl4pPr>
            <a:lvl5pPr marL="2036500" indent="0">
              <a:buNone/>
              <a:defRPr sz="1114"/>
            </a:lvl5pPr>
            <a:lvl6pPr marL="2545626" indent="0">
              <a:buNone/>
              <a:defRPr sz="1114"/>
            </a:lvl6pPr>
            <a:lvl7pPr marL="3054752" indent="0">
              <a:buNone/>
              <a:defRPr sz="1114"/>
            </a:lvl7pPr>
            <a:lvl8pPr marL="3563876" indent="0">
              <a:buNone/>
              <a:defRPr sz="1114"/>
            </a:lvl8pPr>
            <a:lvl9pPr marL="4073002" indent="0">
              <a:buNone/>
              <a:defRPr sz="111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5940C5B-62DD-DFC7-F887-3DC888FC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BB7D-2598-FD40-A2E8-44AE9CD9E443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DEBCE1C-B372-CF8B-030D-DA7C855E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D29BA93-4ACF-F90B-3B1E-B83D3111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DCFB-D3AA-D54C-9BCE-DFDD43975C5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210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3CE70FAE-0FB5-2B38-86A0-F3824BB38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8707" y="569240"/>
            <a:ext cx="13041939" cy="20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/>
              <a:t>Modifiez le style du titre</a:t>
            </a:r>
            <a:endParaRPr lang="de-CH" altLang="de-DE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BBCB02DD-2AC1-52CD-97C5-087784EA7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38707" y="2846200"/>
            <a:ext cx="13041939" cy="67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/>
              <a:t>Cliquez pour modifier les styles du texte du masque</a:t>
            </a:r>
          </a:p>
          <a:p>
            <a:pPr lvl="1"/>
            <a:r>
              <a:rPr lang="fr-FR" altLang="de-DE"/>
              <a:t>Deuxième niveau</a:t>
            </a:r>
          </a:p>
          <a:p>
            <a:pPr lvl="2"/>
            <a:r>
              <a:rPr lang="fr-FR" altLang="de-DE"/>
              <a:t>Troisième niveau</a:t>
            </a:r>
          </a:p>
          <a:p>
            <a:pPr lvl="3"/>
            <a:r>
              <a:rPr lang="fr-FR" altLang="de-DE"/>
              <a:t>Quatrième niveau</a:t>
            </a:r>
          </a:p>
          <a:p>
            <a:pPr lvl="4"/>
            <a:r>
              <a:rPr lang="fr-FR" altLang="de-DE"/>
              <a:t>Cinquième niveau</a:t>
            </a:r>
            <a:endParaRPr lang="de-CH" alt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D8FD6A-A907-FE52-FE25-69222A33B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8707" y="9910437"/>
            <a:ext cx="3402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197462" eaLnBrk="1" fontAlgn="auto" hangingPunct="1">
              <a:spcBef>
                <a:spcPts val="0"/>
              </a:spcBef>
              <a:spcAft>
                <a:spcPts val="0"/>
              </a:spcAft>
              <a:defRPr sz="1336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A5B40B-C479-B741-8FC3-939B86F54508}" type="datetimeFigureOut">
              <a:rPr lang="de-CH"/>
              <a:pPr>
                <a:defRPr/>
              </a:pPr>
              <a:t>12.02.2026</a:t>
            </a:fld>
            <a:endParaRPr lang="de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E97EC-3FBD-4A90-9546-9901FC3E7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7912" y="9910437"/>
            <a:ext cx="510353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197462" eaLnBrk="1" fontAlgn="auto" hangingPunct="1">
              <a:spcBef>
                <a:spcPts val="0"/>
              </a:spcBef>
              <a:spcAft>
                <a:spcPts val="0"/>
              </a:spcAft>
              <a:defRPr sz="1336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C4A41-E95B-D5FF-8423-844D6D74A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7668" y="9910437"/>
            <a:ext cx="340297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197462" eaLnBrk="1" fontAlgn="auto" hangingPunct="1">
              <a:spcBef>
                <a:spcPts val="0"/>
              </a:spcBef>
              <a:spcAft>
                <a:spcPts val="0"/>
              </a:spcAft>
              <a:defRPr sz="1336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CF4D6-57A8-8F46-B6AC-0D8E50EF783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5pPr>
      <a:lvl6pPr marL="5091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6pPr>
      <a:lvl7pPr marL="1018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7pPr>
      <a:lvl8pPr marL="15273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8pPr>
      <a:lvl9pPr marL="2036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54562" indent="-254562" algn="l" rtl="0" eaLnBrk="0" fontAlgn="base" hangingPunct="0">
        <a:lnSpc>
          <a:spcPct val="90000"/>
        </a:lnSpc>
        <a:spcBef>
          <a:spcPts val="1114"/>
        </a:spcBef>
        <a:spcAft>
          <a:spcPct val="0"/>
        </a:spcAft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763688" indent="-254562" algn="l" rtl="0" eaLnBrk="0" fontAlgn="base" hangingPunct="0">
        <a:lnSpc>
          <a:spcPct val="90000"/>
        </a:lnSpc>
        <a:spcBef>
          <a:spcPts val="557"/>
        </a:spcBef>
        <a:spcAft>
          <a:spcPct val="0"/>
        </a:spcAft>
        <a:buFont typeface="Arial" panose="020B0604020202020204" pitchFamily="34" charset="0"/>
        <a:buChar char="•"/>
        <a:defRPr sz="2673" kern="1200">
          <a:solidFill>
            <a:schemeClr val="tx1"/>
          </a:solidFill>
          <a:latin typeface="+mn-lt"/>
          <a:ea typeface="+mn-ea"/>
          <a:cs typeface="+mn-cs"/>
        </a:defRPr>
      </a:lvl2pPr>
      <a:lvl3pPr marL="1272814" indent="-254562" algn="l" rtl="0" eaLnBrk="0" fontAlgn="base" hangingPunct="0">
        <a:lnSpc>
          <a:spcPct val="90000"/>
        </a:lnSpc>
        <a:spcBef>
          <a:spcPts val="557"/>
        </a:spcBef>
        <a:spcAft>
          <a:spcPct val="0"/>
        </a:spcAft>
        <a:buFont typeface="Arial" panose="020B0604020202020204" pitchFamily="34" charset="0"/>
        <a:buChar char="•"/>
        <a:defRPr sz="2227" kern="1200">
          <a:solidFill>
            <a:schemeClr val="tx1"/>
          </a:solidFill>
          <a:latin typeface="+mn-lt"/>
          <a:ea typeface="+mn-ea"/>
          <a:cs typeface="+mn-cs"/>
        </a:defRPr>
      </a:lvl3pPr>
      <a:lvl4pPr marL="1781938" indent="-254562" algn="l" rtl="0" eaLnBrk="0" fontAlgn="base" hangingPunct="0">
        <a:lnSpc>
          <a:spcPct val="90000"/>
        </a:lnSpc>
        <a:spcBef>
          <a:spcPts val="55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91063" indent="-254562" algn="l" rtl="0" eaLnBrk="0" fontAlgn="base" hangingPunct="0">
        <a:lnSpc>
          <a:spcPct val="90000"/>
        </a:lnSpc>
        <a:spcBef>
          <a:spcPts val="55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800188" indent="-254562" algn="l" defTabSz="101825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309314" indent="-254562" algn="l" defTabSz="101825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818440" indent="-254562" algn="l" defTabSz="101825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327564" indent="-254562" algn="l" defTabSz="1018251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1pPr>
      <a:lvl2pPr marL="509126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2pPr>
      <a:lvl3pPr marL="1018251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3pPr>
      <a:lvl4pPr marL="1527376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4pPr>
      <a:lvl5pPr marL="2036500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5pPr>
      <a:lvl6pPr marL="2545626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054752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563876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073002" algn="l" defTabSz="1018251" rtl="0" eaLnBrk="1" latinLnBrk="0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EE353C9A-B816-3712-62D0-C9F7AE690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9236" y="-9236"/>
            <a:ext cx="15128586" cy="1797354"/>
          </a:xfrm>
          <a:prstGeom prst="rect">
            <a:avLst/>
          </a:prstGeom>
        </p:spPr>
      </p:pic>
      <p:sp>
        <p:nvSpPr>
          <p:cNvPr id="13314" name="Espace réservé du contenu 2">
            <a:extLst>
              <a:ext uri="{FF2B5EF4-FFF2-40B4-BE49-F238E27FC236}">
                <a16:creationId xmlns:a16="http://schemas.microsoft.com/office/drawing/2014/main" id="{9DDAF52C-845D-9690-8917-A1F6B38EC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1177" y="2356110"/>
            <a:ext cx="12296999" cy="3799460"/>
          </a:xfrm>
        </p:spPr>
        <p:txBody>
          <a:bodyPr/>
          <a:lstStyle/>
          <a:p>
            <a:pPr eaLnBrk="1" hangingPunct="1">
              <a:lnSpc>
                <a:spcPts val="3653"/>
              </a:lnSpc>
              <a:spcAft>
                <a:spcPts val="1114"/>
              </a:spcAft>
            </a:pP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Dieser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Zeitstrahl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unterstützt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bei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der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gemeinsamen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Planung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Projekt. </a:t>
            </a:r>
            <a:b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kann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ihn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zu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verschiedenen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Zeitpunkten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im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Projekt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verwenden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eaLnBrk="1" hangingPunct="1">
              <a:lnSpc>
                <a:spcPts val="3653"/>
              </a:lnSpc>
              <a:spcAft>
                <a:spcPts val="1114"/>
              </a:spcAft>
            </a:pP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kann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zum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Beispiel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aussehen</a:t>
            </a:r>
            <a: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fr-CH" altLang="de-DE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fr-CH" altLang="de-DE" sz="267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316" name="ZoneTexte 5">
            <a:extLst>
              <a:ext uri="{FF2B5EF4-FFF2-40B4-BE49-F238E27FC236}">
                <a16:creationId xmlns:a16="http://schemas.microsoft.com/office/drawing/2014/main" id="{8B189E49-C9BE-827F-3D8D-2D0EEC9E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30"/>
            <a:ext cx="13052214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Wofür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ist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 der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Zeitstrahl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?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pic>
        <p:nvPicPr>
          <p:cNvPr id="12" name="Grafik 11" descr="Ein Bild, das Text, Visitenkarte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97AC1D33-6740-758A-16DF-B872D722E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181" y="5348598"/>
            <a:ext cx="3751300" cy="2761520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92000"/>
              </a:scheme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B5D773-A71D-A437-69CE-F15532F7B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33" y="5348598"/>
            <a:ext cx="3750801" cy="2761520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92000"/>
              </a:schemeClr>
            </a:outerShdw>
          </a:effectLst>
        </p:spPr>
      </p:pic>
      <p:pic>
        <p:nvPicPr>
          <p:cNvPr id="18" name="Grafik 17" descr="Ein Bild, das Text, Screenshot, Schrift, Logo enthält.&#10;&#10;KI-generierte Inhalte können fehlerhaft sein.">
            <a:extLst>
              <a:ext uri="{FF2B5EF4-FFF2-40B4-BE49-F238E27FC236}">
                <a16:creationId xmlns:a16="http://schemas.microsoft.com/office/drawing/2014/main" id="{7EC95B02-6F7C-1F88-53D4-715AAACD1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885" y="5345907"/>
            <a:ext cx="3750801" cy="2764212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92000"/>
              </a:schemeClr>
            </a:outerShdw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0A42E95-12AA-A75F-3FB0-9BABA3CA0F25}"/>
              </a:ext>
            </a:extLst>
          </p:cNvPr>
          <p:cNvGrpSpPr/>
          <p:nvPr/>
        </p:nvGrpSpPr>
        <p:grpSpPr>
          <a:xfrm>
            <a:off x="14214623" y="-694912"/>
            <a:ext cx="1073152" cy="2137481"/>
            <a:chOff x="11987088" y="-624027"/>
            <a:chExt cx="963686" cy="1919448"/>
          </a:xfrm>
        </p:grpSpPr>
        <p:sp>
          <p:nvSpPr>
            <p:cNvPr id="2" name="Dreieck 1">
              <a:extLst>
                <a:ext uri="{FF2B5EF4-FFF2-40B4-BE49-F238E27FC236}">
                  <a16:creationId xmlns:a16="http://schemas.microsoft.com/office/drawing/2014/main" id="{C1F1A659-00B2-5BCE-B463-A99193DA44E5}"/>
                </a:ext>
              </a:extLst>
            </p:cNvPr>
            <p:cNvSpPr/>
            <p:nvPr/>
          </p:nvSpPr>
          <p:spPr>
            <a:xfrm rot="2700000">
              <a:off x="11509207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7" name="ZoneTexte 5">
              <a:extLst>
                <a:ext uri="{FF2B5EF4-FFF2-40B4-BE49-F238E27FC236}">
                  <a16:creationId xmlns:a16="http://schemas.microsoft.com/office/drawing/2014/main" id="{56DC81AA-B0D3-1850-BE41-3E3D5BE9F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BD9696C0-28A5-E394-12D7-21EA96C8C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2"/>
            <a:ext cx="15119350" cy="1802643"/>
          </a:xfrm>
          <a:prstGeom prst="rect">
            <a:avLst/>
          </a:prstGeom>
        </p:spPr>
      </p:pic>
      <p:sp>
        <p:nvSpPr>
          <p:cNvPr id="3" name="ZoneTexte 5">
            <a:extLst>
              <a:ext uri="{FF2B5EF4-FFF2-40B4-BE49-F238E27FC236}">
                <a16:creationId xmlns:a16="http://schemas.microsoft.com/office/drawing/2014/main" id="{FE8FF463-786F-1294-FA86-D0302E7D6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55" y="373828"/>
            <a:ext cx="13052214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Ideensammlung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7384964-3E1F-6F74-9E62-475E55FABC4B}"/>
              </a:ext>
            </a:extLst>
          </p:cNvPr>
          <p:cNvGrpSpPr/>
          <p:nvPr/>
        </p:nvGrpSpPr>
        <p:grpSpPr>
          <a:xfrm>
            <a:off x="14214620" y="-694912"/>
            <a:ext cx="1073152" cy="2137481"/>
            <a:chOff x="11987082" y="-624027"/>
            <a:chExt cx="963686" cy="1919448"/>
          </a:xfrm>
        </p:grpSpPr>
        <p:sp>
          <p:nvSpPr>
            <p:cNvPr id="5" name="Dreieck 4">
              <a:extLst>
                <a:ext uri="{FF2B5EF4-FFF2-40B4-BE49-F238E27FC236}">
                  <a16:creationId xmlns:a16="http://schemas.microsoft.com/office/drawing/2014/main" id="{DF77A47D-1365-D6D8-A7BA-88463230559E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3C904AA-8B2B-C095-492F-1152A68CE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3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3AF6C"/>
                  </a:solidFill>
                  <a:latin typeface="GT Maru Black" pitchFamily="2" charset="77"/>
                </a:rPr>
                <a:t>Vorlage</a:t>
              </a:r>
              <a:endParaRPr lang="de-CH" altLang="de-DE" sz="1559" b="1" dirty="0">
                <a:solidFill>
                  <a:srgbClr val="73AF6C"/>
                </a:solidFill>
                <a:latin typeface="GT Maru Black" pitchFamily="2" charset="77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>
            <a:extLst>
              <a:ext uri="{FF2B5EF4-FFF2-40B4-BE49-F238E27FC236}">
                <a16:creationId xmlns:a16="http://schemas.microsoft.com/office/drawing/2014/main" id="{667209E1-0D8A-4B16-624C-1A2C1708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67" y="377826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Icon-</a:t>
            </a:r>
            <a:r>
              <a:rPr lang="fr-CH" altLang="de-DE" sz="4009" dirty="0" err="1">
                <a:solidFill>
                  <a:srgbClr val="449466"/>
                </a:solidFill>
                <a:latin typeface="GT Maru Black" pitchFamily="2" charset="77"/>
              </a:rPr>
              <a:t>Sammlung</a:t>
            </a:r>
            <a:endParaRPr lang="de-CH" altLang="de-DE" sz="2227" dirty="0">
              <a:solidFill>
                <a:srgbClr val="449466"/>
              </a:solidFill>
              <a:latin typeface="GT Maru Medium" pitchFamily="2" charset="77"/>
            </a:endParaRPr>
          </a:p>
        </p:txBody>
      </p:sp>
      <p:sp>
        <p:nvSpPr>
          <p:cNvPr id="13" name="Dreieck 12">
            <a:extLst>
              <a:ext uri="{FF2B5EF4-FFF2-40B4-BE49-F238E27FC236}">
                <a16:creationId xmlns:a16="http://schemas.microsoft.com/office/drawing/2014/main" id="{53CF703E-9CC3-D8A8-47D1-CB53E006D0FE}"/>
              </a:ext>
            </a:extLst>
          </p:cNvPr>
          <p:cNvSpPr/>
          <p:nvPr/>
        </p:nvSpPr>
        <p:spPr>
          <a:xfrm rot="2700000">
            <a:off x="13673220" y="-158750"/>
            <a:ext cx="2137481" cy="1073152"/>
          </a:xfrm>
          <a:prstGeom prst="triangle">
            <a:avLst/>
          </a:prstGeom>
          <a:solidFill>
            <a:srgbClr val="73AF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694" dirty="0"/>
          </a:p>
          <a:p>
            <a:pPr algn="ctr"/>
            <a:endParaRPr lang="de-DE" sz="2694" dirty="0"/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5B1B0CEA-65D1-E339-13B7-DAAD015B1F79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13830958" y="441483"/>
            <a:ext cx="1465312" cy="33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559" b="1" dirty="0" err="1">
                <a:solidFill>
                  <a:schemeClr val="bg1"/>
                </a:solidFill>
                <a:latin typeface="GT Maru Black" pitchFamily="2" charset="77"/>
              </a:rPr>
              <a:t>Druckbar</a:t>
            </a:r>
            <a:endParaRPr lang="de-CH" altLang="de-DE" sz="1559" b="1" dirty="0">
              <a:solidFill>
                <a:schemeClr val="bg1"/>
              </a:solidFill>
              <a:latin typeface="GT Maru Black" pitchFamily="2" charset="77"/>
            </a:endParaRPr>
          </a:p>
        </p:txBody>
      </p:sp>
      <p:pic>
        <p:nvPicPr>
          <p:cNvPr id="4" name="Grafik 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90B9666D-213B-7B02-78AB-3BF94C651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404" y="2355812"/>
            <a:ext cx="2054568" cy="1163776"/>
          </a:xfrm>
          <a:prstGeom prst="rect">
            <a:avLst/>
          </a:prstGeom>
        </p:spPr>
      </p:pic>
      <p:pic>
        <p:nvPicPr>
          <p:cNvPr id="17" name="Grafik 1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0DA46BE4-66E6-1A87-187E-75EF6382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647" y="4877288"/>
            <a:ext cx="1465495" cy="1350554"/>
          </a:xfrm>
          <a:prstGeom prst="rect">
            <a:avLst/>
          </a:prstGeom>
        </p:spPr>
      </p:pic>
      <p:pic>
        <p:nvPicPr>
          <p:cNvPr id="19" name="Grafik 1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1855193B-9C30-1459-1731-1AB0A273E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759" y="4647406"/>
            <a:ext cx="1336187" cy="1580436"/>
          </a:xfrm>
          <a:prstGeom prst="rect">
            <a:avLst/>
          </a:prstGeom>
        </p:spPr>
      </p:pic>
      <p:pic>
        <p:nvPicPr>
          <p:cNvPr id="21" name="Grafik 20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B2BDC408-812B-B07C-772F-E628AE6B6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030" y="4460784"/>
            <a:ext cx="1120673" cy="1580436"/>
          </a:xfrm>
          <a:prstGeom prst="rect">
            <a:avLst/>
          </a:prstGeom>
        </p:spPr>
      </p:pic>
      <p:pic>
        <p:nvPicPr>
          <p:cNvPr id="23" name="Grafik 2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59E5C495-FD5C-242E-94AE-F41436760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51" y="2154666"/>
            <a:ext cx="1436760" cy="1364922"/>
          </a:xfrm>
          <a:prstGeom prst="rect">
            <a:avLst/>
          </a:prstGeom>
        </p:spPr>
      </p:pic>
      <p:pic>
        <p:nvPicPr>
          <p:cNvPr id="25" name="Grafik 2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3D58470-EC25-9CBF-C76D-13EF571C97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742" y="2204218"/>
            <a:ext cx="1835769" cy="1380889"/>
          </a:xfrm>
          <a:prstGeom prst="rect">
            <a:avLst/>
          </a:prstGeom>
        </p:spPr>
      </p:pic>
      <p:pic>
        <p:nvPicPr>
          <p:cNvPr id="27" name="Grafik 2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6D388738-A54D-0514-6255-6A2E8ABA7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3620" y="2140363"/>
            <a:ext cx="1882156" cy="1508598"/>
          </a:xfrm>
          <a:prstGeom prst="rect">
            <a:avLst/>
          </a:prstGeom>
        </p:spPr>
      </p:pic>
      <p:pic>
        <p:nvPicPr>
          <p:cNvPr id="29" name="Grafik 2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695695AB-56B1-5A3E-05DE-922E42671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920" y="7342235"/>
            <a:ext cx="2715476" cy="1508598"/>
          </a:xfrm>
          <a:prstGeom prst="rect">
            <a:avLst/>
          </a:prstGeom>
        </p:spPr>
      </p:pic>
      <p:pic>
        <p:nvPicPr>
          <p:cNvPr id="31" name="Grafik 30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E8291B6F-2C29-DEDD-330A-C633E57515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05" y="4144540"/>
            <a:ext cx="2054567" cy="20833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5E2DF154-1341-7BBB-CED9-37E057AD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5119350" cy="1797354"/>
          </a:xfrm>
          <a:prstGeom prst="rect">
            <a:avLst/>
          </a:prstGeom>
        </p:spPr>
      </p:pic>
      <p:sp>
        <p:nvSpPr>
          <p:cNvPr id="2" name="ZoneTexte 5">
            <a:extLst>
              <a:ext uri="{FF2B5EF4-FFF2-40B4-BE49-F238E27FC236}">
                <a16:creationId xmlns:a16="http://schemas.microsoft.com/office/drawing/2014/main" id="{CCE009A5-5F02-F329-0665-396C1525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91" y="373828"/>
            <a:ext cx="13052214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Zeitstrahl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verwenden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: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Vorbereitung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E9DA2A-F307-0F6D-E303-D9CEC220C0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1177" y="2356112"/>
            <a:ext cx="12296999" cy="6783149"/>
          </a:xfrm>
        </p:spPr>
        <p:txBody>
          <a:bodyPr/>
          <a:lstStyle/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Passen Sie die Folien 6-9 für sich an.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Erklärungen und Materialien dazu finden Sie auf den Folien 4 und 5.</a:t>
            </a:r>
          </a:p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die angepassten Folien möglichst gross aus.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Findet Ihre Sitzung in einem grossen Raum statt?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Dann können Sie die ausgedruckten Blätter auf dem Boden anordnen.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Oder auch auf einem Tisch.</a:t>
            </a:r>
          </a:p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auch die Folie 10 aus und legen Sie sie daneben.</a:t>
            </a:r>
          </a:p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Drucken Sie die Folie 11 mehrmals aus.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haben Sie schon Piktogramme zum Ausschneiden und Aufkleben.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können auch andere Piktogramme verwenden.</a:t>
            </a:r>
          </a:p>
          <a:p>
            <a:pPr>
              <a:lnSpc>
                <a:spcPts val="3653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Legen Sie für die Bearbeitung Schere, Klebeband, Post-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und Stifte bereit.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de-CH" sz="267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eaLnBrk="1" hangingPunct="1">
              <a:spcBef>
                <a:spcPts val="2227"/>
              </a:spcBef>
            </a:pPr>
            <a:endParaRPr lang="de-CH" altLang="de-DE" sz="267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CF0C385-33B5-ABD5-1842-BE4960CFDB50}"/>
              </a:ext>
            </a:extLst>
          </p:cNvPr>
          <p:cNvGrpSpPr/>
          <p:nvPr/>
        </p:nvGrpSpPr>
        <p:grpSpPr>
          <a:xfrm>
            <a:off x="14214616" y="-694912"/>
            <a:ext cx="1073152" cy="2137481"/>
            <a:chOff x="11987082" y="-624027"/>
            <a:chExt cx="963686" cy="1919448"/>
          </a:xfrm>
        </p:grpSpPr>
        <p:sp>
          <p:nvSpPr>
            <p:cNvPr id="8" name="Dreieck 7">
              <a:extLst>
                <a:ext uri="{FF2B5EF4-FFF2-40B4-BE49-F238E27FC236}">
                  <a16:creationId xmlns:a16="http://schemas.microsoft.com/office/drawing/2014/main" id="{0BBE09EB-71EF-2CE2-D217-1AF91CE44837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9" name="ZoneTexte 5">
              <a:extLst>
                <a:ext uri="{FF2B5EF4-FFF2-40B4-BE49-F238E27FC236}">
                  <a16:creationId xmlns:a16="http://schemas.microsoft.com/office/drawing/2014/main" id="{4F6ECA39-D49A-6F95-0BC0-7B89B7EEC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62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AE1EA6B6-BEA5-7570-F9D2-90300CE1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2"/>
            <a:ext cx="15119350" cy="1802643"/>
          </a:xfrm>
          <a:prstGeom prst="rect">
            <a:avLst/>
          </a:prstGeom>
        </p:spPr>
      </p:pic>
      <p:sp>
        <p:nvSpPr>
          <p:cNvPr id="2" name="ZoneTexte 5">
            <a:extLst>
              <a:ext uri="{FF2B5EF4-FFF2-40B4-BE49-F238E27FC236}">
                <a16:creationId xmlns:a16="http://schemas.microsoft.com/office/drawing/2014/main" id="{CCE009A5-5F02-F329-0665-396C1525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38" y="373828"/>
            <a:ext cx="11865649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Zeitstrahl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verwenden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: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Umsetzung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E9DA2A-F307-0F6D-E303-D9CEC220C0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1177" y="2356111"/>
            <a:ext cx="12296999" cy="744582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Laufen Sie mit den Teilnehmenden den Zeitstrahl entlang.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Von Blatt zu Blatt.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können zum Beispiel eine Spielfigur auf dem Monat platzieren.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machen Sie klar: Wir reden gerade über diesen Zeitraum. </a:t>
            </a:r>
          </a:p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Stellen Sie bei jedem Abschnitt die Fragen:</a:t>
            </a:r>
          </a:p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Was haben wir gemacht?</a:t>
            </a:r>
          </a:p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Was machen wir jetzt?</a:t>
            </a:r>
          </a:p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Notieren Sie Ideen auf Post-</a:t>
            </a:r>
            <a:r>
              <a:rPr lang="de-CH" sz="2673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 und kleben Sie sie auf den Zeitstrahl auf.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Oder kleben Sie Piktogramme auf. </a:t>
            </a:r>
          </a:p>
          <a:p>
            <a:pPr>
              <a:lnSpc>
                <a:spcPct val="100000"/>
              </a:lnSpc>
              <a:spcAft>
                <a:spcPts val="1114"/>
              </a:spcAft>
            </a:pP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Manchmal hat man Ideen.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Aber man ist unsicher: Wann wollen wir diese Idee umsetzen? 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Diese Idee können auf dem Blatt Ideensammlung festgehalten werden. </a:t>
            </a:r>
            <a:b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2673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Idee können später noch eingeplant werden. </a:t>
            </a:r>
            <a:endParaRPr lang="de-CH" altLang="de-DE" sz="267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9EE5822-D883-B56B-86C0-466262B1AE53}"/>
              </a:ext>
            </a:extLst>
          </p:cNvPr>
          <p:cNvGrpSpPr/>
          <p:nvPr/>
        </p:nvGrpSpPr>
        <p:grpSpPr>
          <a:xfrm>
            <a:off x="14214616" y="-694912"/>
            <a:ext cx="1073152" cy="2137481"/>
            <a:chOff x="11987082" y="-624027"/>
            <a:chExt cx="963686" cy="1919448"/>
          </a:xfrm>
        </p:grpSpPr>
        <p:sp>
          <p:nvSpPr>
            <p:cNvPr id="6" name="Dreieck 5">
              <a:extLst>
                <a:ext uri="{FF2B5EF4-FFF2-40B4-BE49-F238E27FC236}">
                  <a16:creationId xmlns:a16="http://schemas.microsoft.com/office/drawing/2014/main" id="{1365C8C2-AD3F-1A08-822F-3041F089471D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8" name="ZoneTexte 5">
              <a:extLst>
                <a:ext uri="{FF2B5EF4-FFF2-40B4-BE49-F238E27FC236}">
                  <a16:creationId xmlns:a16="http://schemas.microsoft.com/office/drawing/2014/main" id="{1C1397B4-DD7F-8DE6-AAE5-738541BF7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3AF6C"/>
                  </a:solidFill>
                  <a:latin typeface="GT Maru Black" pitchFamily="2" charset="77"/>
                </a:rPr>
                <a:t>Aktivität</a:t>
              </a:r>
              <a:endParaRPr lang="de-CH" altLang="de-DE" sz="1559" b="1" dirty="0">
                <a:solidFill>
                  <a:srgbClr val="73AF6C"/>
                </a:solidFill>
                <a:latin typeface="GT Maru Black" pitchFamily="2" charset="77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89EF68D1-4DE9-3E9A-3ABF-B2CD0D724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5119350" cy="1797354"/>
          </a:xfrm>
          <a:prstGeom prst="rect">
            <a:avLst/>
          </a:prstGeom>
        </p:spPr>
      </p:pic>
      <p:pic>
        <p:nvPicPr>
          <p:cNvPr id="5" name="Grafik 4" descr="Ein Bild, das Text, Screenshot, Schrift, Logo enthält.&#10;&#10;KI-generierte Inhalte können fehlerhaft sein.">
            <a:extLst>
              <a:ext uri="{FF2B5EF4-FFF2-40B4-BE49-F238E27FC236}">
                <a16:creationId xmlns:a16="http://schemas.microsoft.com/office/drawing/2014/main" id="{9EA4D290-4E39-ABF0-3D8D-92B50227A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38" y="2193883"/>
            <a:ext cx="9302821" cy="6855860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90000"/>
              </a:schemeClr>
            </a:outerShdw>
          </a:effectLst>
        </p:spPr>
      </p:pic>
      <p:sp>
        <p:nvSpPr>
          <p:cNvPr id="15364" name="ZoneTexte 5">
            <a:extLst>
              <a:ext uri="{FF2B5EF4-FFF2-40B4-BE49-F238E27FC236}">
                <a16:creationId xmlns:a16="http://schemas.microsoft.com/office/drawing/2014/main" id="{E24D4A63-5FED-C54A-11AE-D925FFCA1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309" y="4186028"/>
            <a:ext cx="2385027" cy="8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Die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Monate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der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Jahreszeit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verlaufen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von links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nach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rechts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369" name="ZoneTexte 5">
            <a:extLst>
              <a:ext uri="{FF2B5EF4-FFF2-40B4-BE49-F238E27FC236}">
                <a16:creationId xmlns:a16="http://schemas.microsoft.com/office/drawing/2014/main" id="{39265004-B58D-6B8E-D4B3-35F2872A0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978" y="2155960"/>
            <a:ext cx="3648554" cy="80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28"/>
              </a:lnSpc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Anzahl der Strichmännchen/</a:t>
            </a:r>
            <a:r>
              <a:rPr lang="de-CH" sz="1782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frauchen</a:t>
            </a: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 zeigt:</a:t>
            </a:r>
          </a:p>
          <a:p>
            <a:pPr marL="318203" indent="-318203">
              <a:lnSpc>
                <a:spcPts val="2428"/>
              </a:lnSpc>
              <a:buFont typeface="Arial" panose="020B0604020202020204" pitchFamily="34" charset="0"/>
              <a:buChar char="•"/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viele Personen arbeiten an dem Projekt.</a:t>
            </a:r>
          </a:p>
          <a:p>
            <a:pPr>
              <a:lnSpc>
                <a:spcPts val="2428"/>
              </a:lnSpc>
            </a:pPr>
            <a:endParaRPr lang="de-CH" sz="1782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ts val="2428"/>
              </a:lnSpc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Die Anzahl der geladenen Batterien zeigt: </a:t>
            </a:r>
          </a:p>
          <a:p>
            <a:pPr marL="318203" indent="-318203">
              <a:lnSpc>
                <a:spcPts val="2428"/>
              </a:lnSpc>
              <a:buFont typeface="Arial" panose="020B0604020202020204" pitchFamily="34" charset="0"/>
              <a:buChar char="•"/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viel Zeit haben die Personen im Projekt zur Verfügung.</a:t>
            </a:r>
            <a:b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ist nützlich, falls die Verfügbarkeit im Laufe des Projekts schwankt.</a:t>
            </a:r>
          </a:p>
          <a:p>
            <a:pPr>
              <a:lnSpc>
                <a:spcPts val="2428"/>
              </a:lnSpc>
            </a:pPr>
            <a:endParaRPr lang="de-CH" sz="1782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ts val="2428"/>
              </a:lnSpc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Zum Beispiel: eine Person weiss, dass sie sehr viel zu tun hat.</a:t>
            </a:r>
            <a:b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Sie kann weniger Zeit in das Projekt investieren.</a:t>
            </a:r>
            <a:b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Das wird mit weniger geladenen Batterien dargestellt.</a:t>
            </a:r>
          </a:p>
          <a:p>
            <a:pPr>
              <a:lnSpc>
                <a:spcPts val="2428"/>
              </a:lnSpc>
            </a:pPr>
            <a:endParaRPr lang="de-CH" sz="1782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ts val="2428"/>
              </a:lnSpc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Alle Batterien sind vollgeladen heisst: Ich kann meine ganze Zeit in das Projekt stecken.</a:t>
            </a:r>
          </a:p>
          <a:p>
            <a:pPr>
              <a:lnSpc>
                <a:spcPts val="2428"/>
              </a:lnSpc>
            </a:pPr>
            <a:br>
              <a:rPr lang="de-CH" sz="1559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fr-FR" altLang="de-DE" sz="1559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3151AECC-FD77-010F-546B-16FFE6AC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41" y="373828"/>
            <a:ext cx="13052214" cy="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buNone/>
            </a:pP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Wie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liest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 man den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Zeitstrahl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? 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DBF6E0CD-6F2A-1FFB-1A91-15BA9BA7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765" y="6722349"/>
            <a:ext cx="2385027" cy="11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Hier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sieht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man,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was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diesem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Monat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gemacht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wurde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oder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geplant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C9F23504-A714-2C9E-ED1B-5EC7AF7A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711" y="2450545"/>
            <a:ext cx="2385027" cy="60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Jede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Jahreszeit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hat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ein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eigenes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Blatt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B3E6599-3A19-C0EC-2878-3063B7478614}"/>
              </a:ext>
            </a:extLst>
          </p:cNvPr>
          <p:cNvGrpSpPr/>
          <p:nvPr/>
        </p:nvGrpSpPr>
        <p:grpSpPr>
          <a:xfrm>
            <a:off x="14205380" y="-694912"/>
            <a:ext cx="1073152" cy="2137481"/>
            <a:chOff x="11987082" y="-624027"/>
            <a:chExt cx="963686" cy="1919448"/>
          </a:xfrm>
        </p:grpSpPr>
        <p:sp>
          <p:nvSpPr>
            <p:cNvPr id="6" name="Dreieck 5">
              <a:extLst>
                <a:ext uri="{FF2B5EF4-FFF2-40B4-BE49-F238E27FC236}">
                  <a16:creationId xmlns:a16="http://schemas.microsoft.com/office/drawing/2014/main" id="{7ECC18BE-464F-6EEF-1444-C7535AF37618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1" name="ZoneTexte 5">
              <a:extLst>
                <a:ext uri="{FF2B5EF4-FFF2-40B4-BE49-F238E27FC236}">
                  <a16:creationId xmlns:a16="http://schemas.microsoft.com/office/drawing/2014/main" id="{D92860CC-3BC4-AC53-F074-739162E1C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Flieder enthält.&#10;&#10;KI-generierte Inhalte können fehlerhaft sein.">
            <a:extLst>
              <a:ext uri="{FF2B5EF4-FFF2-40B4-BE49-F238E27FC236}">
                <a16:creationId xmlns:a16="http://schemas.microsoft.com/office/drawing/2014/main" id="{6156F4FC-C67B-A434-0CBC-89E8A814A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2" y="0"/>
            <a:ext cx="15119351" cy="1797354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EE1FB5E-51AB-3617-C708-7E659AF1C66E}"/>
              </a:ext>
            </a:extLst>
          </p:cNvPr>
          <p:cNvGrpSpPr/>
          <p:nvPr/>
        </p:nvGrpSpPr>
        <p:grpSpPr>
          <a:xfrm>
            <a:off x="14205380" y="-694912"/>
            <a:ext cx="1073152" cy="2137481"/>
            <a:chOff x="11987082" y="-624027"/>
            <a:chExt cx="963686" cy="1919448"/>
          </a:xfrm>
        </p:grpSpPr>
        <p:sp>
          <p:nvSpPr>
            <p:cNvPr id="6" name="Dreieck 5">
              <a:extLst>
                <a:ext uri="{FF2B5EF4-FFF2-40B4-BE49-F238E27FC236}">
                  <a16:creationId xmlns:a16="http://schemas.microsoft.com/office/drawing/2014/main" id="{35EE3186-8708-9F54-05E0-ADF22766348C}"/>
                </a:ext>
              </a:extLst>
            </p:cNvPr>
            <p:cNvSpPr/>
            <p:nvPr/>
          </p:nvSpPr>
          <p:spPr>
            <a:xfrm rot="2700000">
              <a:off x="11509201" y="-146146"/>
              <a:ext cx="1919448" cy="9636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94" dirty="0"/>
            </a:p>
            <a:p>
              <a:pPr algn="ctr"/>
              <a:endParaRPr lang="de-DE" sz="2694" dirty="0"/>
            </a:p>
          </p:txBody>
        </p:sp>
        <p:sp>
          <p:nvSpPr>
            <p:cNvPr id="14" name="ZoneTexte 5">
              <a:extLst>
                <a:ext uri="{FF2B5EF4-FFF2-40B4-BE49-F238E27FC236}">
                  <a16:creationId xmlns:a16="http://schemas.microsoft.com/office/drawing/2014/main" id="{DA09A1E2-986F-904D-B868-B417E2D96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650848" y="392861"/>
              <a:ext cx="1315844" cy="29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10747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de-DE" sz="1559" b="1" dirty="0" err="1">
                  <a:solidFill>
                    <a:srgbClr val="76BAAF"/>
                  </a:solidFill>
                  <a:latin typeface="GT Maru Black" pitchFamily="2" charset="77"/>
                </a:rPr>
                <a:t>Erklärung</a:t>
              </a:r>
              <a:endParaRPr lang="de-CH" altLang="de-DE" sz="1559" b="1" dirty="0">
                <a:solidFill>
                  <a:srgbClr val="76BAAF"/>
                </a:solidFill>
                <a:latin typeface="GT Maru Black" pitchFamily="2" charset="77"/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7EA7E899-7CD9-A489-CD6F-EAEB6A096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39" y="2220447"/>
            <a:ext cx="9302820" cy="6851489"/>
          </a:xfrm>
          <a:prstGeom prst="rect">
            <a:avLst/>
          </a:prstGeom>
          <a:effectLst>
            <a:outerShdw blurRad="177800" dist="50800" dir="2520000" algn="ctr" rotWithShape="0">
              <a:schemeClr val="bg1">
                <a:lumMod val="85000"/>
                <a:alpha val="78000"/>
              </a:schemeClr>
            </a:outerShdw>
          </a:effectLst>
        </p:spPr>
      </p:pic>
      <p:sp>
        <p:nvSpPr>
          <p:cNvPr id="15369" name="ZoneTexte 5">
            <a:extLst>
              <a:ext uri="{FF2B5EF4-FFF2-40B4-BE49-F238E27FC236}">
                <a16:creationId xmlns:a16="http://schemas.microsoft.com/office/drawing/2014/main" id="{39265004-B58D-6B8E-D4B3-35F2872A0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978" y="2155959"/>
            <a:ext cx="3648554" cy="129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28"/>
              </a:lnSpc>
            </a:pP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Anzahl Personen und </a:t>
            </a:r>
            <a:b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CH" sz="1782" dirty="0">
                <a:latin typeface="Open Sans" pitchFamily="2" charset="0"/>
                <a:ea typeface="Open Sans" pitchFamily="2" charset="0"/>
                <a:cs typeface="Open Sans" pitchFamily="2" charset="0"/>
              </a:rPr>
              <a:t>Batterien anpassen.</a:t>
            </a:r>
          </a:p>
          <a:p>
            <a:pPr>
              <a:lnSpc>
                <a:spcPts val="2428"/>
              </a:lnSpc>
            </a:pPr>
            <a:br>
              <a:rPr lang="de-CH" sz="1559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fr-FR" altLang="de-DE" sz="1559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3151AECC-FD77-010F-546B-16FFE6AC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41" y="373828"/>
            <a:ext cx="13052214" cy="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buNone/>
            </a:pP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Wie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 passe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ich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 den </a:t>
            </a:r>
            <a:r>
              <a:rPr lang="fr-CH" altLang="de-DE" sz="4009" dirty="0" err="1">
                <a:solidFill>
                  <a:schemeClr val="bg1"/>
                </a:solidFill>
                <a:latin typeface="GT Maru Black" pitchFamily="2" charset="77"/>
              </a:rPr>
              <a:t>Zeitstrahl</a:t>
            </a:r>
            <a:r>
              <a:rPr lang="fr-CH" altLang="de-DE" sz="4009" dirty="0">
                <a:solidFill>
                  <a:schemeClr val="bg1"/>
                </a:solidFill>
                <a:latin typeface="GT Maru Black" pitchFamily="2" charset="77"/>
              </a:rPr>
              <a:t> an?</a:t>
            </a:r>
            <a:endParaRPr lang="de-CH" altLang="de-DE" sz="4009" dirty="0">
              <a:solidFill>
                <a:schemeClr val="bg1"/>
              </a:solidFill>
              <a:latin typeface="GT Maru Black" pitchFamily="2" charset="77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DBF6E0CD-6F2A-1FFB-1A91-15BA9BA7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347" y="7123893"/>
            <a:ext cx="6679462" cy="11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Diese Zone kann mit Bildern und Texten gefüllt werden </a:t>
            </a:r>
            <a:r>
              <a:rPr lang="de-CH" sz="167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(Beispiel-Bilder </a:t>
            </a:r>
            <a:r>
              <a:rPr lang="de-CH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finden Sie auf Folie 11). So zeigen Sie, was in diesem Monat gemacht wurde. Für die kommenden Monate können Sie die Zone leer lassen und sie während der Sitzung ausfüllen.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C9F23504-A714-2C9E-ED1B-5EC7AF7A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907" y="2333338"/>
            <a:ext cx="4652123" cy="3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b="1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Jahreszeit</a:t>
            </a:r>
            <a:r>
              <a:rPr lang="fr-CH" altLang="de-DE" sz="167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b="1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und</a:t>
            </a:r>
            <a:r>
              <a:rPr lang="fr-CH" altLang="de-DE" sz="167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b="1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Jahr</a:t>
            </a:r>
            <a:r>
              <a:rPr lang="fr-CH" altLang="de-DE" sz="167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hier </a:t>
            </a:r>
            <a:r>
              <a:rPr lang="fr-CH" altLang="de-DE" sz="1670" b="1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einfügen</a:t>
            </a:r>
            <a:r>
              <a:rPr lang="fr-CH" altLang="de-DE" sz="167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de-CH" altLang="de-DE" sz="167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96592C63-FA28-14FA-E1D7-0790B06CF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907" y="2626588"/>
            <a:ext cx="5847481" cy="60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Wenn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das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Projekt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sich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nicht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über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mehrere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Jahreszeiten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streckt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kann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man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auch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den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Monat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CH" altLang="de-DE" sz="1670" dirty="0" err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einfügen</a:t>
            </a:r>
            <a:r>
              <a:rPr lang="fr-CH" altLang="de-DE" sz="167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de-CH" altLang="de-DE" sz="167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3F734108-0FA6-032B-7395-B018F862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1" y="4517629"/>
            <a:ext cx="15119349" cy="1675240"/>
          </a:xfrm>
          <a:prstGeom prst="rect">
            <a:avLst/>
          </a:prstGeom>
        </p:spPr>
      </p:pic>
      <p:sp>
        <p:nvSpPr>
          <p:cNvPr id="16391" name="ZoneTexte 9">
            <a:extLst>
              <a:ext uri="{FF2B5EF4-FFF2-40B4-BE49-F238E27FC236}">
                <a16:creationId xmlns:a16="http://schemas.microsoft.com/office/drawing/2014/main" id="{4C374079-40C7-ACAD-8DE3-F101F66E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850" y="8073951"/>
            <a:ext cx="3258780" cy="39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ts val="2450"/>
              </a:lnSpc>
              <a:spcBef>
                <a:spcPct val="0"/>
              </a:spcBef>
              <a:buNone/>
            </a:pPr>
            <a:r>
              <a:rPr lang="fr-CH" altLang="de-DE" sz="2004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Vorlage</a:t>
            </a:r>
            <a:endParaRPr lang="fr-CH" altLang="de-DE" sz="2004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E66D0659-A4E4-733A-57BC-45AC8D8D0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31" y="264921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 err="1">
                <a:solidFill>
                  <a:srgbClr val="449466"/>
                </a:solidFill>
                <a:latin typeface="GT Maru Black" pitchFamily="2" charset="77"/>
              </a:rPr>
              <a:t>Frühling</a:t>
            </a: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 2026</a:t>
            </a:r>
            <a:endParaRPr lang="de-CH" altLang="de-DE" sz="4009" dirty="0">
              <a:solidFill>
                <a:srgbClr val="449466"/>
              </a:solidFill>
              <a:latin typeface="GT Maru Black" pitchFamily="2" charset="77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17974A-A59C-7853-D592-E7B5F58D2C97}"/>
              </a:ext>
            </a:extLst>
          </p:cNvPr>
          <p:cNvSpPr txBox="1"/>
          <p:nvPr/>
        </p:nvSpPr>
        <p:spPr>
          <a:xfrm>
            <a:off x="609225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März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97E5BD-2FB8-D944-5312-E742FDA92B14}"/>
              </a:ext>
            </a:extLst>
          </p:cNvPr>
          <p:cNvSpPr txBox="1"/>
          <p:nvPr/>
        </p:nvSpPr>
        <p:spPr>
          <a:xfrm>
            <a:off x="5284244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April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847DEB-066C-B2A6-AE13-15E92932B701}"/>
              </a:ext>
            </a:extLst>
          </p:cNvPr>
          <p:cNvSpPr txBox="1"/>
          <p:nvPr/>
        </p:nvSpPr>
        <p:spPr>
          <a:xfrm>
            <a:off x="9951063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Mai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pic>
        <p:nvPicPr>
          <p:cNvPr id="5" name="Grafik 4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0C69DC70-AC6F-4B37-DF1F-53FF78C93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91" y="440222"/>
            <a:ext cx="564876" cy="883261"/>
          </a:xfrm>
          <a:prstGeom prst="rect">
            <a:avLst/>
          </a:prstGeom>
        </p:spPr>
      </p:pic>
      <p:pic>
        <p:nvPicPr>
          <p:cNvPr id="15" name="Grafik 14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5C767D6C-E4A8-282C-CCF7-29C2C2711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62" y="440224"/>
            <a:ext cx="458400" cy="883259"/>
          </a:xfrm>
          <a:prstGeom prst="rect">
            <a:avLst/>
          </a:prstGeom>
        </p:spPr>
      </p:pic>
      <p:pic>
        <p:nvPicPr>
          <p:cNvPr id="18" name="Grafik 17" descr="Ein Bild, das Screenshot, Symbol, Schrift, Design enthält.&#10;&#10;KI-generierte Inhalte können fehlerhaft sein.">
            <a:extLst>
              <a:ext uri="{FF2B5EF4-FFF2-40B4-BE49-F238E27FC236}">
                <a16:creationId xmlns:a16="http://schemas.microsoft.com/office/drawing/2014/main" id="{20CF7BE0-7EDD-75AA-2714-71256CE18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19" y="440222"/>
            <a:ext cx="458400" cy="883259"/>
          </a:xfrm>
          <a:prstGeom prst="rect">
            <a:avLst/>
          </a:prstGeom>
        </p:spPr>
      </p:pic>
      <p:pic>
        <p:nvPicPr>
          <p:cNvPr id="19" name="Grafik 18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2F78233E-C8C2-A388-433A-68F2FE216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0265" y="440222"/>
            <a:ext cx="564876" cy="883261"/>
          </a:xfrm>
          <a:prstGeom prst="rect">
            <a:avLst/>
          </a:prstGeom>
        </p:spPr>
      </p:pic>
      <p:pic>
        <p:nvPicPr>
          <p:cNvPr id="20" name="Grafik 19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3DA7CD6E-33EB-B9A3-60D0-C21110373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892" y="440224"/>
            <a:ext cx="458400" cy="883259"/>
          </a:xfrm>
          <a:prstGeom prst="rect">
            <a:avLst/>
          </a:prstGeom>
        </p:spPr>
      </p:pic>
      <p:pic>
        <p:nvPicPr>
          <p:cNvPr id="22" name="Grafik 21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7AA1CC20-B11C-650A-E70D-A9ED5AC12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940" y="6566584"/>
            <a:ext cx="99060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E3539CFD-15B1-BE4F-31ED-1B00CF71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1" y="4517629"/>
            <a:ext cx="15119349" cy="167524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D17974A-A59C-7853-D592-E7B5F58D2C97}"/>
              </a:ext>
            </a:extLst>
          </p:cNvPr>
          <p:cNvSpPr txBox="1"/>
          <p:nvPr/>
        </p:nvSpPr>
        <p:spPr>
          <a:xfrm>
            <a:off x="609225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Juni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97E5BD-2FB8-D944-5312-E742FDA92B14}"/>
              </a:ext>
            </a:extLst>
          </p:cNvPr>
          <p:cNvSpPr txBox="1"/>
          <p:nvPr/>
        </p:nvSpPr>
        <p:spPr>
          <a:xfrm>
            <a:off x="5284244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Juli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847DEB-066C-B2A6-AE13-15E92932B701}"/>
              </a:ext>
            </a:extLst>
          </p:cNvPr>
          <p:cNvSpPr txBox="1"/>
          <p:nvPr/>
        </p:nvSpPr>
        <p:spPr>
          <a:xfrm>
            <a:off x="9951063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>
                <a:solidFill>
                  <a:schemeClr val="bg1"/>
                </a:solidFill>
                <a:latin typeface="GT Maru Black" pitchFamily="2" charset="0"/>
              </a:rPr>
              <a:t>August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8" name="ZoneTexte 5">
            <a:extLst>
              <a:ext uri="{FF2B5EF4-FFF2-40B4-BE49-F238E27FC236}">
                <a16:creationId xmlns:a16="http://schemas.microsoft.com/office/drawing/2014/main" id="{928275C6-7DA3-6D4B-FF89-0DBE51F4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31" y="264921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Sommer 2026</a:t>
            </a:r>
            <a:endParaRPr lang="de-CH" altLang="de-DE" sz="4009" dirty="0">
              <a:solidFill>
                <a:srgbClr val="449466"/>
              </a:solidFill>
              <a:latin typeface="GT Maru Black" pitchFamily="2" charset="77"/>
            </a:endParaRPr>
          </a:p>
        </p:txBody>
      </p:sp>
      <p:pic>
        <p:nvPicPr>
          <p:cNvPr id="3" name="Grafik 2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C8257EC2-EE97-5E5D-AC49-E0F4B0E1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91" y="440222"/>
            <a:ext cx="564876" cy="883261"/>
          </a:xfrm>
          <a:prstGeom prst="rect">
            <a:avLst/>
          </a:prstGeom>
        </p:spPr>
      </p:pic>
      <p:pic>
        <p:nvPicPr>
          <p:cNvPr id="7" name="Grafik 6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9163BAA9-128D-50B7-EE20-1AF174C44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62" y="440224"/>
            <a:ext cx="458400" cy="883259"/>
          </a:xfrm>
          <a:prstGeom prst="rect">
            <a:avLst/>
          </a:prstGeom>
        </p:spPr>
      </p:pic>
      <p:pic>
        <p:nvPicPr>
          <p:cNvPr id="8" name="Grafik 7" descr="Ein Bild, das Screenshot, Symbol, Schrift, Design enthält.&#10;&#10;KI-generierte Inhalte können fehlerhaft sein.">
            <a:extLst>
              <a:ext uri="{FF2B5EF4-FFF2-40B4-BE49-F238E27FC236}">
                <a16:creationId xmlns:a16="http://schemas.microsoft.com/office/drawing/2014/main" id="{7C992B74-AEA2-11ED-B6BF-D956CD432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19" y="440222"/>
            <a:ext cx="458400" cy="883259"/>
          </a:xfrm>
          <a:prstGeom prst="rect">
            <a:avLst/>
          </a:prstGeom>
        </p:spPr>
      </p:pic>
      <p:pic>
        <p:nvPicPr>
          <p:cNvPr id="9" name="Grafik 8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CDB3AA46-0ED3-1130-859B-284FF1E29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0265" y="440222"/>
            <a:ext cx="564876" cy="883261"/>
          </a:xfrm>
          <a:prstGeom prst="rect">
            <a:avLst/>
          </a:prstGeom>
        </p:spPr>
      </p:pic>
      <p:pic>
        <p:nvPicPr>
          <p:cNvPr id="10" name="Grafik 9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B14F9F06-1A87-17E8-2232-494B89E43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892" y="440224"/>
            <a:ext cx="458400" cy="8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2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A590EF25-452A-3709-7D7B-5171FE24D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1" y="4517629"/>
            <a:ext cx="15119349" cy="167524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D17974A-A59C-7853-D592-E7B5F58D2C97}"/>
              </a:ext>
            </a:extLst>
          </p:cNvPr>
          <p:cNvSpPr txBox="1"/>
          <p:nvPr/>
        </p:nvSpPr>
        <p:spPr>
          <a:xfrm>
            <a:off x="609225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 err="1">
                <a:solidFill>
                  <a:schemeClr val="bg1"/>
                </a:solidFill>
                <a:latin typeface="GT Maru Black" pitchFamily="2" charset="0"/>
              </a:rPr>
              <a:t>September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97E5BD-2FB8-D944-5312-E742FDA92B14}"/>
              </a:ext>
            </a:extLst>
          </p:cNvPr>
          <p:cNvSpPr txBox="1"/>
          <p:nvPr/>
        </p:nvSpPr>
        <p:spPr>
          <a:xfrm>
            <a:off x="5284244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 err="1">
                <a:solidFill>
                  <a:schemeClr val="bg1"/>
                </a:solidFill>
                <a:latin typeface="GT Maru Black" pitchFamily="2" charset="0"/>
              </a:rPr>
              <a:t>Oktober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847DEB-066C-B2A6-AE13-15E92932B701}"/>
              </a:ext>
            </a:extLst>
          </p:cNvPr>
          <p:cNvSpPr txBox="1"/>
          <p:nvPr/>
        </p:nvSpPr>
        <p:spPr>
          <a:xfrm>
            <a:off x="9951063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 err="1">
                <a:solidFill>
                  <a:schemeClr val="bg1"/>
                </a:solidFill>
                <a:latin typeface="GT Maru Black" pitchFamily="2" charset="0"/>
              </a:rPr>
              <a:t>November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8" name="ZoneTexte 5">
            <a:extLst>
              <a:ext uri="{FF2B5EF4-FFF2-40B4-BE49-F238E27FC236}">
                <a16:creationId xmlns:a16="http://schemas.microsoft.com/office/drawing/2014/main" id="{7C562C27-81C8-4D7C-E28D-F2F2128DD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31" y="264921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 err="1">
                <a:solidFill>
                  <a:srgbClr val="449466"/>
                </a:solidFill>
                <a:latin typeface="GT Maru Black" pitchFamily="2" charset="77"/>
              </a:rPr>
              <a:t>Herbst</a:t>
            </a: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 2026</a:t>
            </a:r>
            <a:endParaRPr lang="de-CH" altLang="de-DE" sz="4009" dirty="0">
              <a:solidFill>
                <a:srgbClr val="449466"/>
              </a:solidFill>
              <a:latin typeface="GT Maru Black" pitchFamily="2" charset="77"/>
            </a:endParaRPr>
          </a:p>
        </p:txBody>
      </p:sp>
      <p:pic>
        <p:nvPicPr>
          <p:cNvPr id="3" name="Grafik 2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C4E868EE-76E2-4699-6CD2-8412063E8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91" y="440222"/>
            <a:ext cx="564876" cy="883261"/>
          </a:xfrm>
          <a:prstGeom prst="rect">
            <a:avLst/>
          </a:prstGeom>
        </p:spPr>
      </p:pic>
      <p:pic>
        <p:nvPicPr>
          <p:cNvPr id="7" name="Grafik 6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C0A9417D-7C55-8AFD-D1DF-CC72BD521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62" y="440224"/>
            <a:ext cx="458400" cy="883259"/>
          </a:xfrm>
          <a:prstGeom prst="rect">
            <a:avLst/>
          </a:prstGeom>
        </p:spPr>
      </p:pic>
      <p:pic>
        <p:nvPicPr>
          <p:cNvPr id="8" name="Grafik 7" descr="Ein Bild, das Screenshot, Symbol, Schrift, Design enthält.&#10;&#10;KI-generierte Inhalte können fehlerhaft sein.">
            <a:extLst>
              <a:ext uri="{FF2B5EF4-FFF2-40B4-BE49-F238E27FC236}">
                <a16:creationId xmlns:a16="http://schemas.microsoft.com/office/drawing/2014/main" id="{BF3100DE-6BC7-5D74-1210-728E2B3B7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19" y="440222"/>
            <a:ext cx="458400" cy="883259"/>
          </a:xfrm>
          <a:prstGeom prst="rect">
            <a:avLst/>
          </a:prstGeom>
        </p:spPr>
      </p:pic>
      <p:pic>
        <p:nvPicPr>
          <p:cNvPr id="9" name="Grafik 8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5B450FCE-B0E6-5114-50F5-589B44727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0265" y="440222"/>
            <a:ext cx="564876" cy="883261"/>
          </a:xfrm>
          <a:prstGeom prst="rect">
            <a:avLst/>
          </a:prstGeom>
        </p:spPr>
      </p:pic>
      <p:pic>
        <p:nvPicPr>
          <p:cNvPr id="10" name="Grafik 9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4B6CA786-157A-C565-51C0-0178F006F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892" y="440224"/>
            <a:ext cx="458400" cy="8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Grün enthält.&#10;&#10;KI-generierte Inhalte können fehlerhaft sein.">
            <a:extLst>
              <a:ext uri="{FF2B5EF4-FFF2-40B4-BE49-F238E27FC236}">
                <a16:creationId xmlns:a16="http://schemas.microsoft.com/office/drawing/2014/main" id="{1DD6CE61-91A1-F305-CFA7-43ACEA2D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1" y="4517629"/>
            <a:ext cx="15119349" cy="167524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D17974A-A59C-7853-D592-E7B5F58D2C97}"/>
              </a:ext>
            </a:extLst>
          </p:cNvPr>
          <p:cNvSpPr txBox="1"/>
          <p:nvPr/>
        </p:nvSpPr>
        <p:spPr>
          <a:xfrm>
            <a:off x="609225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 err="1">
                <a:solidFill>
                  <a:schemeClr val="bg1"/>
                </a:solidFill>
                <a:latin typeface="GT Maru Black" pitchFamily="2" charset="0"/>
              </a:rPr>
              <a:t>Dezember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2026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97E5BD-2FB8-D944-5312-E742FDA92B14}"/>
              </a:ext>
            </a:extLst>
          </p:cNvPr>
          <p:cNvSpPr txBox="1"/>
          <p:nvPr/>
        </p:nvSpPr>
        <p:spPr>
          <a:xfrm>
            <a:off x="5284244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 err="1">
                <a:solidFill>
                  <a:schemeClr val="bg1"/>
                </a:solidFill>
                <a:latin typeface="GT Maru Black" pitchFamily="2" charset="0"/>
              </a:rPr>
              <a:t>Januar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2027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847DEB-066C-B2A6-AE13-15E92932B701}"/>
              </a:ext>
            </a:extLst>
          </p:cNvPr>
          <p:cNvSpPr txBox="1"/>
          <p:nvPr/>
        </p:nvSpPr>
        <p:spPr>
          <a:xfrm>
            <a:off x="9951063" y="4780391"/>
            <a:ext cx="4530134" cy="11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7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4009" dirty="0" err="1">
                <a:solidFill>
                  <a:schemeClr val="bg1"/>
                </a:solidFill>
                <a:latin typeface="GT Maru Black" pitchFamily="2" charset="0"/>
              </a:rPr>
              <a:t>Februar</a:t>
            </a: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 </a:t>
            </a:r>
            <a:br>
              <a:rPr lang="fr-CH" sz="2673" dirty="0">
                <a:solidFill>
                  <a:schemeClr val="bg1"/>
                </a:solidFill>
                <a:latin typeface="GT Maru Black" pitchFamily="2" charset="0"/>
              </a:rPr>
            </a:br>
            <a:r>
              <a:rPr lang="fr-CH" sz="2673" dirty="0">
                <a:solidFill>
                  <a:schemeClr val="bg1"/>
                </a:solidFill>
                <a:latin typeface="GT Maru Black" pitchFamily="2" charset="0"/>
              </a:rPr>
              <a:t>2027</a:t>
            </a:r>
            <a:endParaRPr lang="de-CH" sz="2673" dirty="0">
              <a:solidFill>
                <a:schemeClr val="bg1"/>
              </a:solidFill>
              <a:latin typeface="GT Maru Black" pitchFamily="2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6D9D4EEF-9E58-00B1-B88A-DF678E08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31" y="264921"/>
            <a:ext cx="9309773" cy="7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1074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de-DE" sz="4009" dirty="0">
                <a:solidFill>
                  <a:srgbClr val="449466"/>
                </a:solidFill>
                <a:latin typeface="GT Maru Black" pitchFamily="2" charset="77"/>
              </a:rPr>
              <a:t>Winter 2026/2027</a:t>
            </a:r>
            <a:endParaRPr lang="de-CH" altLang="de-DE" sz="4009" dirty="0">
              <a:solidFill>
                <a:srgbClr val="449466"/>
              </a:solidFill>
              <a:latin typeface="GT Maru Black" pitchFamily="2" charset="77"/>
            </a:endParaRPr>
          </a:p>
        </p:txBody>
      </p:sp>
      <p:pic>
        <p:nvPicPr>
          <p:cNvPr id="3" name="Grafik 2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058DE996-92C5-8E92-C1FB-23AB2D632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91" y="440222"/>
            <a:ext cx="564876" cy="883261"/>
          </a:xfrm>
          <a:prstGeom prst="rect">
            <a:avLst/>
          </a:prstGeom>
        </p:spPr>
      </p:pic>
      <p:pic>
        <p:nvPicPr>
          <p:cNvPr id="7" name="Grafik 6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358F976E-6ABA-0B97-FC97-0E17191AA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62" y="440224"/>
            <a:ext cx="458400" cy="883259"/>
          </a:xfrm>
          <a:prstGeom prst="rect">
            <a:avLst/>
          </a:prstGeom>
        </p:spPr>
      </p:pic>
      <p:pic>
        <p:nvPicPr>
          <p:cNvPr id="8" name="Grafik 7" descr="Ein Bild, das Screenshot, Symbol, Schrift, Design enthält.&#10;&#10;KI-generierte Inhalte können fehlerhaft sein.">
            <a:extLst>
              <a:ext uri="{FF2B5EF4-FFF2-40B4-BE49-F238E27FC236}">
                <a16:creationId xmlns:a16="http://schemas.microsoft.com/office/drawing/2014/main" id="{55DDAFE0-15A1-1840-ED9F-19AAB18E0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19" y="440222"/>
            <a:ext cx="458400" cy="883259"/>
          </a:xfrm>
          <a:prstGeom prst="rect">
            <a:avLst/>
          </a:prstGeom>
        </p:spPr>
      </p:pic>
      <p:pic>
        <p:nvPicPr>
          <p:cNvPr id="9" name="Grafik 8" descr="Ein Bild, das Clipart, Zeichnung, Grafiken, Darstellung enthält.&#10;&#10;KI-generierte Inhalte können fehlerhaft sein.">
            <a:extLst>
              <a:ext uri="{FF2B5EF4-FFF2-40B4-BE49-F238E27FC236}">
                <a16:creationId xmlns:a16="http://schemas.microsoft.com/office/drawing/2014/main" id="{DC7C8C78-2B99-B98D-61FD-5755902B5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0265" y="440222"/>
            <a:ext cx="564876" cy="883261"/>
          </a:xfrm>
          <a:prstGeom prst="rect">
            <a:avLst/>
          </a:prstGeom>
        </p:spPr>
      </p:pic>
      <p:pic>
        <p:nvPicPr>
          <p:cNvPr id="10" name="Grafik 9" descr="Ein Bild, das Verkehrsschild, Symbol, Schild enthält.&#10;&#10;KI-generierte Inhalte können fehlerhaft sein.">
            <a:extLst>
              <a:ext uri="{FF2B5EF4-FFF2-40B4-BE49-F238E27FC236}">
                <a16:creationId xmlns:a16="http://schemas.microsoft.com/office/drawing/2014/main" id="{9698DCFD-9A59-325A-C7AC-2E72575AF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892" y="440224"/>
            <a:ext cx="458400" cy="8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815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ise_temporelle  -  Mode de compatibilité" id="{916D1FBB-6522-41CC-BD7D-E609CC4ACFF4}" vid="{09F0F46B-877E-46AA-A4EC-FB7CD31B20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0eb7c4-2b04-4e0d-a12d-685a02d6a5c0">
      <Terms xmlns="http://schemas.microsoft.com/office/infopath/2007/PartnerControls"/>
    </lcf76f155ced4ddcb4097134ff3c332f>
    <TaxCatchAll xmlns="742d3f5b-71a3-4b7c-a46f-c565dea20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58EAF406EE541A31922843DF8B5DF" ma:contentTypeVersion="10" ma:contentTypeDescription="Crée un document." ma:contentTypeScope="" ma:versionID="cf3bc153c044a8efd8a8dba98b7a48e2">
  <xsd:schema xmlns:xsd="http://www.w3.org/2001/XMLSchema" xmlns:xs="http://www.w3.org/2001/XMLSchema" xmlns:p="http://schemas.microsoft.com/office/2006/metadata/properties" xmlns:ns2="400eb7c4-2b04-4e0d-a12d-685a02d6a5c0" xmlns:ns3="742d3f5b-71a3-4b7c-a46f-c565dea2077e" targetNamespace="http://schemas.microsoft.com/office/2006/metadata/properties" ma:root="true" ma:fieldsID="817b19ff8961ac009f5447fc5417393d" ns2:_="" ns3:_="">
    <xsd:import namespace="400eb7c4-2b04-4e0d-a12d-685a02d6a5c0"/>
    <xsd:import namespace="742d3f5b-71a3-4b7c-a46f-c565dea20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eb7c4-2b04-4e0d-a12d-685a02d6a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f7bb592-d66e-486a-b174-7f4451bf35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d3f5b-71a3-4b7c-a46f-c565dea207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990fc13-33ac-4555-83ee-c31270d3d940}" ma:internalName="TaxCatchAll" ma:showField="CatchAllData" ma:web="742d3f5b-71a3-4b7c-a46f-c565dea207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7CFF78-73F4-4275-891B-4458DB7538F7}">
  <ds:schemaRefs>
    <ds:schemaRef ds:uri="http://schemas.microsoft.com/office/2006/metadata/properties"/>
    <ds:schemaRef ds:uri="http://purl.org/dc/terms/"/>
    <ds:schemaRef ds:uri="400eb7c4-2b04-4e0d-a12d-685a02d6a5c0"/>
    <ds:schemaRef ds:uri="http://schemas.microsoft.com/office/2006/documentManagement/types"/>
    <ds:schemaRef ds:uri="742d3f5b-71a3-4b7c-a46f-c565dea2077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CF4B63-4073-45D9-8A0F-57653429C9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A39DF-3451-41BE-A893-EF43914B06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549</Words>
  <Application>Microsoft Office PowerPoint</Application>
  <PresentationFormat>Benutzerdefiniert</PresentationFormat>
  <Paragraphs>62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GT Maru Black</vt:lpstr>
      <vt:lpstr>GT Maru Medium</vt:lpstr>
      <vt:lpstr>Open Sans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Claire-Andrée Nobs</dc:creator>
  <cp:lastModifiedBy>Tabea Mündlein</cp:lastModifiedBy>
  <cp:revision>32</cp:revision>
  <dcterms:created xsi:type="dcterms:W3CDTF">2025-08-06T10:14:54Z</dcterms:created>
  <dcterms:modified xsi:type="dcterms:W3CDTF">2026-02-12T09:50:06Z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0x0101001B958EAF406EE541A31922843DF8B5DF</vt:lpwstr>
  </property>
  <property fmtid="{D5CDD505-2E9C-101B-9397-08002B2CF9AE}" pid="3" name="MediaServiceImageTags">
    <vt:lpwstr/>
  </property>
</Properties>
</file>