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7" r:id="rId5"/>
    <p:sldId id="281" r:id="rId6"/>
    <p:sldId id="278" r:id="rId7"/>
    <p:sldId id="290" r:id="rId8"/>
    <p:sldId id="282" r:id="rId9"/>
    <p:sldId id="257" r:id="rId10"/>
    <p:sldId id="287" r:id="rId11"/>
    <p:sldId id="286" r:id="rId12"/>
    <p:sldId id="288" r:id="rId13"/>
    <p:sldId id="279" r:id="rId14"/>
    <p:sldId id="280" r:id="rId15"/>
  </p:sldIdLst>
  <p:sldSz cx="15119350" cy="10691813"/>
  <p:notesSz cx="6858000" cy="9144000"/>
  <p:defaultTextStyle>
    <a:defPPr>
      <a:defRPr lang="de-DE"/>
    </a:defPPr>
    <a:lvl1pPr algn="l" defTabSz="1238206" rtl="0" eaLnBrk="0" fontAlgn="base" hangingPunct="0">
      <a:spcBef>
        <a:spcPct val="0"/>
      </a:spcBef>
      <a:spcAft>
        <a:spcPct val="0"/>
      </a:spcAft>
      <a:defRPr sz="2419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618188" indent="-91448" algn="l" defTabSz="1238206" rtl="0" eaLnBrk="0" fontAlgn="base" hangingPunct="0">
      <a:spcBef>
        <a:spcPct val="0"/>
      </a:spcBef>
      <a:spcAft>
        <a:spcPct val="0"/>
      </a:spcAft>
      <a:defRPr sz="2419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1238206" indent="-184725" algn="l" defTabSz="1238206" rtl="0" eaLnBrk="0" fontAlgn="base" hangingPunct="0">
      <a:spcBef>
        <a:spcPct val="0"/>
      </a:spcBef>
      <a:spcAft>
        <a:spcPct val="0"/>
      </a:spcAft>
      <a:defRPr sz="2419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858222" indent="-278002" algn="l" defTabSz="1238206" rtl="0" eaLnBrk="0" fontAlgn="base" hangingPunct="0">
      <a:spcBef>
        <a:spcPct val="0"/>
      </a:spcBef>
      <a:spcAft>
        <a:spcPct val="0"/>
      </a:spcAft>
      <a:defRPr sz="2419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2476410" indent="-369450" algn="l" defTabSz="1238206" rtl="0" eaLnBrk="0" fontAlgn="base" hangingPunct="0">
      <a:spcBef>
        <a:spcPct val="0"/>
      </a:spcBef>
      <a:spcAft>
        <a:spcPct val="0"/>
      </a:spcAft>
      <a:defRPr sz="2419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633701" algn="l" defTabSz="1053480" rtl="0" eaLnBrk="1" latinLnBrk="0" hangingPunct="1">
      <a:defRPr sz="2419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3160441" algn="l" defTabSz="1053480" rtl="0" eaLnBrk="1" latinLnBrk="0" hangingPunct="1">
      <a:defRPr sz="2419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687181" algn="l" defTabSz="1053480" rtl="0" eaLnBrk="1" latinLnBrk="0" hangingPunct="1">
      <a:defRPr sz="2419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4213921" algn="l" defTabSz="1053480" rtl="0" eaLnBrk="1" latinLnBrk="0" hangingPunct="1">
      <a:defRPr sz="2419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C66E"/>
    <a:srgbClr val="73AF6C"/>
    <a:srgbClr val="76BAAF"/>
    <a:srgbClr val="449466"/>
    <a:srgbClr val="D6D6D6"/>
    <a:srgbClr val="EBEBEB"/>
    <a:srgbClr val="006A5A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9CEC5A-5A6D-4759-BE01-90873CE23468}" v="21" dt="2026-02-12T14:19:37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4645"/>
  </p:normalViewPr>
  <p:slideViewPr>
    <p:cSldViewPr snapToGrid="0">
      <p:cViewPr>
        <p:scale>
          <a:sx n="66" d="100"/>
          <a:sy n="66" d="100"/>
        </p:scale>
        <p:origin x="127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-Andrée Nobs" userId="067edb11-501f-4215-b6e9-b4d451b00148" providerId="ADAL" clId="{44831565-882B-456B-A593-1277B133B080}"/>
    <pc:docChg chg="undo redo custSel addSld delSld modSld sldOrd">
      <pc:chgData name="Claire-Andrée Nobs" userId="067edb11-501f-4215-b6e9-b4d451b00148" providerId="ADAL" clId="{44831565-882B-456B-A593-1277B133B080}" dt="2026-02-12T14:21:08.030" v="4597" actId="47"/>
      <pc:docMkLst>
        <pc:docMk/>
      </pc:docMkLst>
      <pc:sldChg chg="modSp mod">
        <pc:chgData name="Claire-Andrée Nobs" userId="067edb11-501f-4215-b6e9-b4d451b00148" providerId="ADAL" clId="{44831565-882B-456B-A593-1277B133B080}" dt="2026-01-13T07:54:05.604" v="3408" actId="20577"/>
        <pc:sldMkLst>
          <pc:docMk/>
          <pc:sldMk cId="0" sldId="257"/>
        </pc:sldMkLst>
        <pc:spChg chg="mod">
          <ac:chgData name="Claire-Andrée Nobs" userId="067edb11-501f-4215-b6e9-b4d451b00148" providerId="ADAL" clId="{44831565-882B-456B-A593-1277B133B080}" dt="2026-01-13T07:53:31.277" v="3393" actId="20577"/>
          <ac:spMkLst>
            <pc:docMk/>
            <pc:sldMk cId="0" sldId="257"/>
            <ac:spMk id="3" creationId="{E66D0659-A4E4-733A-57BC-45AC8D8D06EF}"/>
          </ac:spMkLst>
        </pc:spChg>
        <pc:spChg chg="mod">
          <ac:chgData name="Claire-Andrée Nobs" userId="067edb11-501f-4215-b6e9-b4d451b00148" providerId="ADAL" clId="{44831565-882B-456B-A593-1277B133B080}" dt="2026-01-13T07:53:56.765" v="3397" actId="20577"/>
          <ac:spMkLst>
            <pc:docMk/>
            <pc:sldMk cId="0" sldId="257"/>
            <ac:spMk id="12" creationId="{AD17974A-A59C-7853-D592-E7B5F58D2C97}"/>
          </ac:spMkLst>
        </pc:spChg>
        <pc:spChg chg="mod">
          <ac:chgData name="Claire-Andrée Nobs" userId="067edb11-501f-4215-b6e9-b4d451b00148" providerId="ADAL" clId="{44831565-882B-456B-A593-1277B133B080}" dt="2026-01-13T07:53:59.791" v="3402" actId="20577"/>
          <ac:spMkLst>
            <pc:docMk/>
            <pc:sldMk cId="0" sldId="257"/>
            <ac:spMk id="13" creationId="{4D97E5BD-2FB8-D944-5312-E742FDA92B14}"/>
          </ac:spMkLst>
        </pc:spChg>
        <pc:spChg chg="mod">
          <ac:chgData name="Claire-Andrée Nobs" userId="067edb11-501f-4215-b6e9-b4d451b00148" providerId="ADAL" clId="{44831565-882B-456B-A593-1277B133B080}" dt="2026-01-13T07:54:05.604" v="3408" actId="20577"/>
          <ac:spMkLst>
            <pc:docMk/>
            <pc:sldMk cId="0" sldId="257"/>
            <ac:spMk id="16391" creationId="{4C374079-40C7-ACAD-8DE3-F101F66E6FC2}"/>
          </ac:spMkLst>
        </pc:spChg>
      </pc:sldChg>
      <pc:sldChg chg="modSp mod">
        <pc:chgData name="Claire-Andrée Nobs" userId="067edb11-501f-4215-b6e9-b4d451b00148" providerId="ADAL" clId="{44831565-882B-456B-A593-1277B133B080}" dt="2026-02-12T14:20:37.979" v="4596" actId="14826"/>
        <pc:sldMkLst>
          <pc:docMk/>
          <pc:sldMk cId="0" sldId="277"/>
        </pc:sldMkLst>
        <pc:picChg chg="mod">
          <ac:chgData name="Claire-Andrée Nobs" userId="067edb11-501f-4215-b6e9-b4d451b00148" providerId="ADAL" clId="{44831565-882B-456B-A593-1277B133B080}" dt="2026-02-12T14:20:37.979" v="4596" actId="14826"/>
          <ac:picMkLst>
            <pc:docMk/>
            <pc:sldMk cId="0" sldId="277"/>
            <ac:picMk id="12" creationId="{97AC1D33-6740-758A-16DF-B872D722E9E5}"/>
          </ac:picMkLst>
        </pc:picChg>
        <pc:picChg chg="mod">
          <ac:chgData name="Claire-Andrée Nobs" userId="067edb11-501f-4215-b6e9-b4d451b00148" providerId="ADAL" clId="{44831565-882B-456B-A593-1277B133B080}" dt="2026-02-12T14:20:24.166" v="4595" actId="14826"/>
          <ac:picMkLst>
            <pc:docMk/>
            <pc:sldMk cId="0" sldId="277"/>
            <ac:picMk id="14" creationId="{18B5D773-A71D-A437-69CE-F15532F7B54C}"/>
          </ac:picMkLst>
        </pc:picChg>
        <pc:picChg chg="mod">
          <ac:chgData name="Claire-Andrée Nobs" userId="067edb11-501f-4215-b6e9-b4d451b00148" providerId="ADAL" clId="{44831565-882B-456B-A593-1277B133B080}" dt="2026-02-12T14:18:59.658" v="4584" actId="14826"/>
          <ac:picMkLst>
            <pc:docMk/>
            <pc:sldMk cId="0" sldId="277"/>
            <ac:picMk id="18" creationId="{7EC95B02-6F7C-1F88-53D4-715AAACD1160}"/>
          </ac:picMkLst>
        </pc:picChg>
      </pc:sldChg>
      <pc:sldChg chg="modSp mod">
        <pc:chgData name="Claire-Andrée Nobs" userId="067edb11-501f-4215-b6e9-b4d451b00148" providerId="ADAL" clId="{44831565-882B-456B-A593-1277B133B080}" dt="2026-01-13T07:55:56.215" v="3540" actId="20577"/>
        <pc:sldMkLst>
          <pc:docMk/>
          <pc:sldMk cId="0" sldId="279"/>
        </pc:sldMkLst>
        <pc:spChg chg="mod">
          <ac:chgData name="Claire-Andrée Nobs" userId="067edb11-501f-4215-b6e9-b4d451b00148" providerId="ADAL" clId="{44831565-882B-456B-A593-1277B133B080}" dt="2026-01-13T07:55:36.143" v="3504" actId="20577"/>
          <ac:spMkLst>
            <pc:docMk/>
            <pc:sldMk cId="0" sldId="279"/>
            <ac:spMk id="3" creationId="{FE8FF463-786F-1294-FA86-D0302E7D68A9}"/>
          </ac:spMkLst>
        </pc:spChg>
        <pc:spChg chg="mod">
          <ac:chgData name="Claire-Andrée Nobs" userId="067edb11-501f-4215-b6e9-b4d451b00148" providerId="ADAL" clId="{44831565-882B-456B-A593-1277B133B080}" dt="2026-01-13T07:55:56.215" v="3540" actId="20577"/>
          <ac:spMkLst>
            <pc:docMk/>
            <pc:sldMk cId="0" sldId="279"/>
            <ac:spMk id="6" creationId="{83C904AA-8B2B-C095-492F-1152A68CE6C7}"/>
          </ac:spMkLst>
        </pc:spChg>
      </pc:sldChg>
      <pc:sldChg chg="modSp mod">
        <pc:chgData name="Claire-Andrée Nobs" userId="067edb11-501f-4215-b6e9-b4d451b00148" providerId="ADAL" clId="{44831565-882B-456B-A593-1277B133B080}" dt="2026-01-13T07:55:48.770" v="3528" actId="20577"/>
        <pc:sldMkLst>
          <pc:docMk/>
          <pc:sldMk cId="0" sldId="280"/>
        </pc:sldMkLst>
        <pc:spChg chg="mod">
          <ac:chgData name="Claire-Andrée Nobs" userId="067edb11-501f-4215-b6e9-b4d451b00148" providerId="ADAL" clId="{44831565-882B-456B-A593-1277B133B080}" dt="2026-01-13T07:55:42.825" v="3510" actId="20577"/>
          <ac:spMkLst>
            <pc:docMk/>
            <pc:sldMk cId="0" sldId="280"/>
            <ac:spMk id="2" creationId="{667209E1-0D8A-4B16-624C-1A2C170898A5}"/>
          </ac:spMkLst>
        </pc:spChg>
        <pc:spChg chg="mod">
          <ac:chgData name="Claire-Andrée Nobs" userId="067edb11-501f-4215-b6e9-b4d451b00148" providerId="ADAL" clId="{44831565-882B-456B-A593-1277B133B080}" dt="2026-01-13T07:55:48.770" v="3528" actId="20577"/>
          <ac:spMkLst>
            <pc:docMk/>
            <pc:sldMk cId="0" sldId="280"/>
            <ac:spMk id="15" creationId="{5B1B0CEA-65D1-E339-13B7-DAAD015B1F79}"/>
          </ac:spMkLst>
        </pc:spChg>
      </pc:sldChg>
      <pc:sldChg chg="modSp mod">
        <pc:chgData name="Claire-Andrée Nobs" userId="067edb11-501f-4215-b6e9-b4d451b00148" providerId="ADAL" clId="{44831565-882B-456B-A593-1277B133B080}" dt="2026-01-13T08:19:22.333" v="3992" actId="20577"/>
        <pc:sldMkLst>
          <pc:docMk/>
          <pc:sldMk cId="449366129" sldId="282"/>
        </pc:sldMkLst>
        <pc:spChg chg="mod">
          <ac:chgData name="Claire-Andrée Nobs" userId="067edb11-501f-4215-b6e9-b4d451b00148" providerId="ADAL" clId="{44831565-882B-456B-A593-1277B133B080}" dt="2026-01-13T07:50:36.158" v="2761" actId="20577"/>
          <ac:spMkLst>
            <pc:docMk/>
            <pc:sldMk cId="449366129" sldId="282"/>
            <ac:spMk id="2" creationId="{3151AECC-FD77-010F-546B-16FFE6AC0790}"/>
          </ac:spMkLst>
        </pc:spChg>
        <pc:spChg chg="mod">
          <ac:chgData name="Claire-Andrée Nobs" userId="067edb11-501f-4215-b6e9-b4d451b00148" providerId="ADAL" clId="{44831565-882B-456B-A593-1277B133B080}" dt="2026-01-13T07:53:22.387" v="3384" actId="20577"/>
          <ac:spMkLst>
            <pc:docMk/>
            <pc:sldMk cId="449366129" sldId="282"/>
            <ac:spMk id="7" creationId="{DBF6E0CD-6F2A-1FFB-1A91-15BA9BA745DC}"/>
          </ac:spMkLst>
        </pc:spChg>
        <pc:spChg chg="mod">
          <ac:chgData name="Claire-Andrée Nobs" userId="067edb11-501f-4215-b6e9-b4d451b00148" providerId="ADAL" clId="{44831565-882B-456B-A593-1277B133B080}" dt="2026-01-13T07:51:06.024" v="2850" actId="20577"/>
          <ac:spMkLst>
            <pc:docMk/>
            <pc:sldMk cId="449366129" sldId="282"/>
            <ac:spMk id="8" creationId="{C9F23504-A714-2C9E-ED1B-5EC7AF7A8191}"/>
          </ac:spMkLst>
        </pc:spChg>
        <pc:spChg chg="mod">
          <ac:chgData name="Claire-Andrée Nobs" userId="067edb11-501f-4215-b6e9-b4d451b00148" providerId="ADAL" clId="{44831565-882B-456B-A593-1277B133B080}" dt="2026-01-13T07:51:36.291" v="2978" actId="20577"/>
          <ac:spMkLst>
            <pc:docMk/>
            <pc:sldMk cId="449366129" sldId="282"/>
            <ac:spMk id="9" creationId="{96592C63-FA28-14FA-E1D7-0790B06CFD6D}"/>
          </ac:spMkLst>
        </pc:spChg>
        <pc:spChg chg="mod">
          <ac:chgData name="Claire-Andrée Nobs" userId="067edb11-501f-4215-b6e9-b4d451b00148" providerId="ADAL" clId="{44831565-882B-456B-A593-1277B133B080}" dt="2026-01-13T08:19:22.333" v="3992" actId="20577"/>
          <ac:spMkLst>
            <pc:docMk/>
            <pc:sldMk cId="449366129" sldId="282"/>
            <ac:spMk id="14" creationId="{DA09A1E2-986F-904D-B868-B417E2D96EA6}"/>
          </ac:spMkLst>
        </pc:spChg>
        <pc:spChg chg="mod">
          <ac:chgData name="Claire-Andrée Nobs" userId="067edb11-501f-4215-b6e9-b4d451b00148" providerId="ADAL" clId="{44831565-882B-456B-A593-1277B133B080}" dt="2026-01-13T08:18:47.579" v="3979" actId="6549"/>
          <ac:spMkLst>
            <pc:docMk/>
            <pc:sldMk cId="449366129" sldId="282"/>
            <ac:spMk id="15369" creationId="{39265004-B58D-6B8E-D4B3-35F2872A0A4D}"/>
          </ac:spMkLst>
        </pc:spChg>
        <pc:picChg chg="mod">
          <ac:chgData name="Claire-Andrée Nobs" userId="067edb11-501f-4215-b6e9-b4d451b00148" providerId="ADAL" clId="{44831565-882B-456B-A593-1277B133B080}" dt="2026-01-13T08:18:20.660" v="3935" actId="14826"/>
          <ac:picMkLst>
            <pc:docMk/>
            <pc:sldMk cId="449366129" sldId="282"/>
            <ac:picMk id="4" creationId="{7EA7E899-7CD9-A489-CD6F-EAEB6A096943}"/>
          </ac:picMkLst>
        </pc:picChg>
      </pc:sldChg>
      <pc:sldChg chg="modSp mod">
        <pc:chgData name="Claire-Andrée Nobs" userId="067edb11-501f-4215-b6e9-b4d451b00148" providerId="ADAL" clId="{44831565-882B-456B-A593-1277B133B080}" dt="2026-01-13T07:54:47.653" v="3442" actId="6549"/>
        <pc:sldMkLst>
          <pc:docMk/>
          <pc:sldMk cId="2352433059" sldId="286"/>
        </pc:sldMkLst>
        <pc:spChg chg="mod">
          <ac:chgData name="Claire-Andrée Nobs" userId="067edb11-501f-4215-b6e9-b4d451b00148" providerId="ADAL" clId="{44831565-882B-456B-A593-1277B133B080}" dt="2026-01-13T07:54:39.097" v="3436" actId="6549"/>
          <ac:spMkLst>
            <pc:docMk/>
            <pc:sldMk cId="2352433059" sldId="286"/>
            <ac:spMk id="12" creationId="{AD17974A-A59C-7853-D592-E7B5F58D2C97}"/>
          </ac:spMkLst>
        </pc:spChg>
        <pc:spChg chg="mod">
          <ac:chgData name="Claire-Andrée Nobs" userId="067edb11-501f-4215-b6e9-b4d451b00148" providerId="ADAL" clId="{44831565-882B-456B-A593-1277B133B080}" dt="2026-01-13T07:54:43.817" v="3440" actId="6549"/>
          <ac:spMkLst>
            <pc:docMk/>
            <pc:sldMk cId="2352433059" sldId="286"/>
            <ac:spMk id="13" creationId="{4D97E5BD-2FB8-D944-5312-E742FDA92B14}"/>
          </ac:spMkLst>
        </pc:spChg>
        <pc:spChg chg="mod">
          <ac:chgData name="Claire-Andrée Nobs" userId="067edb11-501f-4215-b6e9-b4d451b00148" providerId="ADAL" clId="{44831565-882B-456B-A593-1277B133B080}" dt="2026-01-13T07:54:47.653" v="3442" actId="6549"/>
          <ac:spMkLst>
            <pc:docMk/>
            <pc:sldMk cId="2352433059" sldId="286"/>
            <ac:spMk id="14" creationId="{C8847DEB-066C-B2A6-AE13-15E92932B701}"/>
          </ac:spMkLst>
        </pc:spChg>
        <pc:spChg chg="mod">
          <ac:chgData name="Claire-Andrée Nobs" userId="067edb11-501f-4215-b6e9-b4d451b00148" providerId="ADAL" clId="{44831565-882B-456B-A593-1277B133B080}" dt="2026-01-13T07:54:35.137" v="3434" actId="20577"/>
          <ac:spMkLst>
            <pc:docMk/>
            <pc:sldMk cId="2352433059" sldId="286"/>
            <ac:spMk id="18" creationId="{7C562C27-81C8-4D7C-E28D-F2F2128DD8DF}"/>
          </ac:spMkLst>
        </pc:spChg>
      </pc:sldChg>
      <pc:sldChg chg="modSp mod">
        <pc:chgData name="Claire-Andrée Nobs" userId="067edb11-501f-4215-b6e9-b4d451b00148" providerId="ADAL" clId="{44831565-882B-456B-A593-1277B133B080}" dt="2026-01-13T07:54:29.423" v="3427" actId="20577"/>
        <pc:sldMkLst>
          <pc:docMk/>
          <pc:sldMk cId="3932724496" sldId="287"/>
        </pc:sldMkLst>
        <pc:spChg chg="mod">
          <ac:chgData name="Claire-Andrée Nobs" userId="067edb11-501f-4215-b6e9-b4d451b00148" providerId="ADAL" clId="{44831565-882B-456B-A593-1277B133B080}" dt="2026-01-13T07:54:12.851" v="3412" actId="20577"/>
          <ac:spMkLst>
            <pc:docMk/>
            <pc:sldMk cId="3932724496" sldId="287"/>
            <ac:spMk id="12" creationId="{AD17974A-A59C-7853-D592-E7B5F58D2C97}"/>
          </ac:spMkLst>
        </pc:spChg>
        <pc:spChg chg="mod">
          <ac:chgData name="Claire-Andrée Nobs" userId="067edb11-501f-4215-b6e9-b4d451b00148" providerId="ADAL" clId="{44831565-882B-456B-A593-1277B133B080}" dt="2026-01-13T07:54:18.085" v="3417" actId="6549"/>
          <ac:spMkLst>
            <pc:docMk/>
            <pc:sldMk cId="3932724496" sldId="287"/>
            <ac:spMk id="13" creationId="{4D97E5BD-2FB8-D944-5312-E742FDA92B14}"/>
          </ac:spMkLst>
        </pc:spChg>
        <pc:spChg chg="mod">
          <ac:chgData name="Claire-Andrée Nobs" userId="067edb11-501f-4215-b6e9-b4d451b00148" providerId="ADAL" clId="{44831565-882B-456B-A593-1277B133B080}" dt="2026-01-13T07:54:24.032" v="3422" actId="20577"/>
          <ac:spMkLst>
            <pc:docMk/>
            <pc:sldMk cId="3932724496" sldId="287"/>
            <ac:spMk id="14" creationId="{C8847DEB-066C-B2A6-AE13-15E92932B701}"/>
          </ac:spMkLst>
        </pc:spChg>
        <pc:spChg chg="mod">
          <ac:chgData name="Claire-Andrée Nobs" userId="067edb11-501f-4215-b6e9-b4d451b00148" providerId="ADAL" clId="{44831565-882B-456B-A593-1277B133B080}" dt="2026-01-13T07:54:29.423" v="3427" actId="20577"/>
          <ac:spMkLst>
            <pc:docMk/>
            <pc:sldMk cId="3932724496" sldId="287"/>
            <ac:spMk id="18" creationId="{928275C6-7DA3-6D4B-FF89-0DBE51F41447}"/>
          </ac:spMkLst>
        </pc:spChg>
      </pc:sldChg>
      <pc:sldChg chg="modSp mod">
        <pc:chgData name="Claire-Andrée Nobs" userId="067edb11-501f-4215-b6e9-b4d451b00148" providerId="ADAL" clId="{44831565-882B-456B-A593-1277B133B080}" dt="2026-01-13T07:55:06.154" v="3480" actId="6549"/>
        <pc:sldMkLst>
          <pc:docMk/>
          <pc:sldMk cId="3349281502" sldId="288"/>
        </pc:sldMkLst>
        <pc:spChg chg="mod">
          <ac:chgData name="Claire-Andrée Nobs" userId="067edb11-501f-4215-b6e9-b4d451b00148" providerId="ADAL" clId="{44831565-882B-456B-A593-1277B133B080}" dt="2026-01-13T07:54:52.454" v="3447" actId="20577"/>
          <ac:spMkLst>
            <pc:docMk/>
            <pc:sldMk cId="3349281502" sldId="288"/>
            <ac:spMk id="2" creationId="{6D9D4EEF-9E58-00B1-B88A-DF678E0894A2}"/>
          </ac:spMkLst>
        </pc:spChg>
        <pc:spChg chg="mod">
          <ac:chgData name="Claire-Andrée Nobs" userId="067edb11-501f-4215-b6e9-b4d451b00148" providerId="ADAL" clId="{44831565-882B-456B-A593-1277B133B080}" dt="2026-01-13T07:54:57.096" v="3461" actId="6549"/>
          <ac:spMkLst>
            <pc:docMk/>
            <pc:sldMk cId="3349281502" sldId="288"/>
            <ac:spMk id="12" creationId="{AD17974A-A59C-7853-D592-E7B5F58D2C97}"/>
          </ac:spMkLst>
        </pc:spChg>
        <pc:spChg chg="mod">
          <ac:chgData name="Claire-Andrée Nobs" userId="067edb11-501f-4215-b6e9-b4d451b00148" providerId="ADAL" clId="{44831565-882B-456B-A593-1277B133B080}" dt="2026-01-13T07:55:01.662" v="3468" actId="6549"/>
          <ac:spMkLst>
            <pc:docMk/>
            <pc:sldMk cId="3349281502" sldId="288"/>
            <ac:spMk id="13" creationId="{4D97E5BD-2FB8-D944-5312-E742FDA92B14}"/>
          </ac:spMkLst>
        </pc:spChg>
        <pc:spChg chg="mod">
          <ac:chgData name="Claire-Andrée Nobs" userId="067edb11-501f-4215-b6e9-b4d451b00148" providerId="ADAL" clId="{44831565-882B-456B-A593-1277B133B080}" dt="2026-01-13T07:55:06.154" v="3480" actId="6549"/>
          <ac:spMkLst>
            <pc:docMk/>
            <pc:sldMk cId="3349281502" sldId="288"/>
            <ac:spMk id="14" creationId="{C8847DEB-066C-B2A6-AE13-15E92932B701}"/>
          </ac:spMkLst>
        </pc:spChg>
      </pc:sldChg>
      <pc:sldChg chg="modSp add mod">
        <pc:chgData name="Claire-Andrée Nobs" userId="067edb11-501f-4215-b6e9-b4d451b00148" providerId="ADAL" clId="{44831565-882B-456B-A593-1277B133B080}" dt="2026-01-13T08:15:42.380" v="3880" actId="6549"/>
        <pc:sldMkLst>
          <pc:docMk/>
          <pc:sldMk cId="3865464781" sldId="290"/>
        </pc:sldMkLst>
        <pc:spChg chg="mod">
          <ac:chgData name="Claire-Andrée Nobs" userId="067edb11-501f-4215-b6e9-b4d451b00148" providerId="ADAL" clId="{44831565-882B-456B-A593-1277B133B080}" dt="2026-01-13T08:15:42.380" v="3880" actId="6549"/>
          <ac:spMkLst>
            <pc:docMk/>
            <pc:sldMk cId="3865464781" sldId="290"/>
            <ac:spMk id="7" creationId="{D723298F-648A-B087-AFCB-E7D742A3BC4D}"/>
          </ac:spMkLst>
        </pc:spChg>
        <pc:spChg chg="mod">
          <ac:chgData name="Claire-Andrée Nobs" userId="067edb11-501f-4215-b6e9-b4d451b00148" providerId="ADAL" clId="{44831565-882B-456B-A593-1277B133B080}" dt="2026-01-13T08:15:01.148" v="3694" actId="20577"/>
          <ac:spMkLst>
            <pc:docMk/>
            <pc:sldMk cId="3865464781" sldId="290"/>
            <ac:spMk id="8" creationId="{566AA4C3-8D4F-2E6B-A01B-171EFE2B3B22}"/>
          </ac:spMkLst>
        </pc:spChg>
        <pc:spChg chg="mod">
          <ac:chgData name="Claire-Andrée Nobs" userId="067edb11-501f-4215-b6e9-b4d451b00148" providerId="ADAL" clId="{44831565-882B-456B-A593-1277B133B080}" dt="2026-01-13T08:15:21.950" v="3774" actId="20577"/>
          <ac:spMkLst>
            <pc:docMk/>
            <pc:sldMk cId="3865464781" sldId="290"/>
            <ac:spMk id="15364" creationId="{631C6F37-DCD6-7E34-3CB0-0509250248F6}"/>
          </ac:spMkLst>
        </pc:spChg>
        <pc:picChg chg="mod">
          <ac:chgData name="Claire-Andrée Nobs" userId="067edb11-501f-4215-b6e9-b4d451b00148" providerId="ADAL" clId="{44831565-882B-456B-A593-1277B133B080}" dt="2026-01-13T08:14:39.030" v="3640" actId="14826"/>
          <ac:picMkLst>
            <pc:docMk/>
            <pc:sldMk cId="3865464781" sldId="290"/>
            <ac:picMk id="5" creationId="{32E7EB07-C860-48C7-6CB7-ADFAAB23B4B1}"/>
          </ac:picMkLst>
        </pc:picChg>
      </pc:sldChg>
      <pc:sldChg chg="addSp modSp add del mod">
        <pc:chgData name="Claire-Andrée Nobs" userId="067edb11-501f-4215-b6e9-b4d451b00148" providerId="ADAL" clId="{44831565-882B-456B-A593-1277B133B080}" dt="2026-02-12T14:21:08.030" v="4597" actId="47"/>
        <pc:sldMkLst>
          <pc:docMk/>
          <pc:sldMk cId="1674427710" sldId="291"/>
        </pc:sldMkLst>
        <pc:spChg chg="add mod">
          <ac:chgData name="Claire-Andrée Nobs" userId="067edb11-501f-4215-b6e9-b4d451b00148" providerId="ADAL" clId="{44831565-882B-456B-A593-1277B133B080}" dt="2026-02-12T14:09:01.340" v="4083" actId="1076"/>
          <ac:spMkLst>
            <pc:docMk/>
            <pc:sldMk cId="1674427710" sldId="291"/>
            <ac:spMk id="4" creationId="{792E2753-2E8B-5A45-1CBA-FC6B47747027}"/>
          </ac:spMkLst>
        </pc:spChg>
        <pc:spChg chg="add mod ord">
          <ac:chgData name="Claire-Andrée Nobs" userId="067edb11-501f-4215-b6e9-b4d451b00148" providerId="ADAL" clId="{44831565-882B-456B-A593-1277B133B080}" dt="2026-02-12T14:18:48.400" v="4583" actId="167"/>
          <ac:spMkLst>
            <pc:docMk/>
            <pc:sldMk cId="1674427710" sldId="291"/>
            <ac:spMk id="6" creationId="{DCF6702E-B17E-8B9F-4B05-1176297D5E3F}"/>
          </ac:spMkLst>
        </pc:spChg>
        <pc:spChg chg="mod">
          <ac:chgData name="Claire-Andrée Nobs" userId="067edb11-501f-4215-b6e9-b4d451b00148" providerId="ADAL" clId="{44831565-882B-456B-A593-1277B133B080}" dt="2026-02-12T14:07:08.687" v="4040" actId="20577"/>
          <ac:spMkLst>
            <pc:docMk/>
            <pc:sldMk cId="1674427710" sldId="291"/>
            <ac:spMk id="16391" creationId="{40ECD69D-5230-B919-55FB-2572DEE142D8}"/>
          </ac:spMkLst>
        </pc:spChg>
        <pc:picChg chg="add mod">
          <ac:chgData name="Claire-Andrée Nobs" userId="067edb11-501f-4215-b6e9-b4d451b00148" providerId="ADAL" clId="{44831565-882B-456B-A593-1277B133B080}" dt="2026-02-12T14:09:19.233" v="4085" actId="1076"/>
          <ac:picMkLst>
            <pc:docMk/>
            <pc:sldMk cId="1674427710" sldId="291"/>
            <ac:picMk id="2" creationId="{5FC6F6B4-E6BC-2FF0-27E0-41D42A902C42}"/>
          </ac:picMkLst>
        </pc:picChg>
        <pc:picChg chg="mod">
          <ac:chgData name="Claire-Andrée Nobs" userId="067edb11-501f-4215-b6e9-b4d451b00148" providerId="ADAL" clId="{44831565-882B-456B-A593-1277B133B080}" dt="2026-02-12T14:07:02.630" v="4007" actId="1076"/>
          <ac:picMkLst>
            <pc:docMk/>
            <pc:sldMk cId="1674427710" sldId="291"/>
            <ac:picMk id="22" creationId="{220E2115-16CB-79F2-7692-CF307330E144}"/>
          </ac:picMkLst>
        </pc:picChg>
      </pc:sldChg>
      <pc:sldChg chg="addSp delSp modSp add del mod ord">
        <pc:chgData name="Claire-Andrée Nobs" userId="067edb11-501f-4215-b6e9-b4d451b00148" providerId="ADAL" clId="{44831565-882B-456B-A593-1277B133B080}" dt="2026-02-12T14:21:08.030" v="4597" actId="47"/>
        <pc:sldMkLst>
          <pc:docMk/>
          <pc:sldMk cId="1172992911" sldId="292"/>
        </pc:sldMkLst>
        <pc:spChg chg="add del mod">
          <ac:chgData name="Claire-Andrée Nobs" userId="067edb11-501f-4215-b6e9-b4d451b00148" providerId="ADAL" clId="{44831565-882B-456B-A593-1277B133B080}" dt="2026-02-12T14:10:34.264" v="4086" actId="478"/>
          <ac:spMkLst>
            <pc:docMk/>
            <pc:sldMk cId="1172992911" sldId="292"/>
            <ac:spMk id="4" creationId="{E7C16057-536A-8474-42B2-CEF56D1E4AA8}"/>
          </ac:spMkLst>
        </pc:spChg>
        <pc:spChg chg="add mod">
          <ac:chgData name="Claire-Andrée Nobs" userId="067edb11-501f-4215-b6e9-b4d451b00148" providerId="ADAL" clId="{44831565-882B-456B-A593-1277B133B080}" dt="2026-02-12T14:12:41.854" v="4187" actId="20577"/>
          <ac:spMkLst>
            <pc:docMk/>
            <pc:sldMk cId="1172992911" sldId="292"/>
            <ac:spMk id="6" creationId="{8D157157-0FBB-88D8-1C68-6D88E286715C}"/>
          </ac:spMkLst>
        </pc:spChg>
        <pc:spChg chg="add mod">
          <ac:chgData name="Claire-Andrée Nobs" userId="067edb11-501f-4215-b6e9-b4d451b00148" providerId="ADAL" clId="{44831565-882B-456B-A593-1277B133B080}" dt="2026-02-12T14:12:39.174" v="4185" actId="20577"/>
          <ac:spMkLst>
            <pc:docMk/>
            <pc:sldMk cId="1172992911" sldId="292"/>
            <ac:spMk id="16" creationId="{C17A096D-65F9-58BC-BF5A-CFACD107E5FB}"/>
          </ac:spMkLst>
        </pc:spChg>
        <pc:spChg chg="add mod">
          <ac:chgData name="Claire-Andrée Nobs" userId="067edb11-501f-4215-b6e9-b4d451b00148" providerId="ADAL" clId="{44831565-882B-456B-A593-1277B133B080}" dt="2026-02-12T14:20:07.255" v="4594" actId="20577"/>
          <ac:spMkLst>
            <pc:docMk/>
            <pc:sldMk cId="1172992911" sldId="292"/>
            <ac:spMk id="17" creationId="{CC3EA5FD-4EEE-7949-8D37-4E0D92CAF5CC}"/>
          </ac:spMkLst>
        </pc:spChg>
        <pc:spChg chg="add mod ord">
          <ac:chgData name="Claire-Andrée Nobs" userId="067edb11-501f-4215-b6e9-b4d451b00148" providerId="ADAL" clId="{44831565-882B-456B-A593-1277B133B080}" dt="2026-02-12T14:19:14.047" v="4586" actId="167"/>
          <ac:spMkLst>
            <pc:docMk/>
            <pc:sldMk cId="1172992911" sldId="292"/>
            <ac:spMk id="21" creationId="{C510276D-7F9A-BC67-285D-42E5011940D1}"/>
          </ac:spMkLst>
        </pc:spChg>
        <pc:picChg chg="add del mod">
          <ac:chgData name="Claire-Andrée Nobs" userId="067edb11-501f-4215-b6e9-b4d451b00148" providerId="ADAL" clId="{44831565-882B-456B-A593-1277B133B080}" dt="2026-02-12T14:10:34.264" v="4086" actId="478"/>
          <ac:picMkLst>
            <pc:docMk/>
            <pc:sldMk cId="1172992911" sldId="292"/>
            <ac:picMk id="5" creationId="{5FCE8EA3-747B-4A05-0349-05F17641C0AE}"/>
          </ac:picMkLst>
        </pc:picChg>
        <pc:picChg chg="add mod">
          <ac:chgData name="Claire-Andrée Nobs" userId="067edb11-501f-4215-b6e9-b4d451b00148" providerId="ADAL" clId="{44831565-882B-456B-A593-1277B133B080}" dt="2026-02-12T14:10:49.428" v="4088" actId="14826"/>
          <ac:picMkLst>
            <pc:docMk/>
            <pc:sldMk cId="1172992911" sldId="292"/>
            <ac:picMk id="11" creationId="{BA4DBB0F-D3EE-E118-E0B7-58F445F7BD03}"/>
          </ac:picMkLst>
        </pc:picChg>
        <pc:picChg chg="add mod">
          <ac:chgData name="Claire-Andrée Nobs" userId="067edb11-501f-4215-b6e9-b4d451b00148" providerId="ADAL" clId="{44831565-882B-456B-A593-1277B133B080}" dt="2026-02-12T14:11:17.263" v="4089" actId="14826"/>
          <ac:picMkLst>
            <pc:docMk/>
            <pc:sldMk cId="1172992911" sldId="292"/>
            <ac:picMk id="15" creationId="{6A6D7FDC-0DB3-220F-EDDA-FF752DC50818}"/>
          </ac:picMkLst>
        </pc:picChg>
        <pc:picChg chg="add mod">
          <ac:chgData name="Claire-Andrée Nobs" userId="067edb11-501f-4215-b6e9-b4d451b00148" providerId="ADAL" clId="{44831565-882B-456B-A593-1277B133B080}" dt="2026-02-12T14:13:44.717" v="4327" actId="14826"/>
          <ac:picMkLst>
            <pc:docMk/>
            <pc:sldMk cId="1172992911" sldId="292"/>
            <ac:picMk id="19" creationId="{8F37C075-71F3-3EDF-EFD9-7F39A8FB1FC0}"/>
          </ac:picMkLst>
        </pc:picChg>
        <pc:picChg chg="add mod">
          <ac:chgData name="Claire-Andrée Nobs" userId="067edb11-501f-4215-b6e9-b4d451b00148" providerId="ADAL" clId="{44831565-882B-456B-A593-1277B133B080}" dt="2026-02-12T14:13:40.021" v="4326"/>
          <ac:picMkLst>
            <pc:docMk/>
            <pc:sldMk cId="1172992911" sldId="292"/>
            <ac:picMk id="20" creationId="{57465594-D7EC-2DC5-D4A9-001A9D1524BA}"/>
          </ac:picMkLst>
        </pc:picChg>
      </pc:sldChg>
      <pc:sldChg chg="addSp delSp modSp add del mod ord">
        <pc:chgData name="Claire-Andrée Nobs" userId="067edb11-501f-4215-b6e9-b4d451b00148" providerId="ADAL" clId="{44831565-882B-456B-A593-1277B133B080}" dt="2026-02-12T14:21:08.030" v="4597" actId="47"/>
        <pc:sldMkLst>
          <pc:docMk/>
          <pc:sldMk cId="238852293" sldId="293"/>
        </pc:sldMkLst>
        <pc:spChg chg="add del mod">
          <ac:chgData name="Claire-Andrée Nobs" userId="067edb11-501f-4215-b6e9-b4d451b00148" providerId="ADAL" clId="{44831565-882B-456B-A593-1277B133B080}" dt="2026-02-12T14:15:17.884" v="4388" actId="478"/>
          <ac:spMkLst>
            <pc:docMk/>
            <pc:sldMk cId="238852293" sldId="293"/>
            <ac:spMk id="4" creationId="{099655FE-154A-A4F5-09A2-9AD9F3323B6D}"/>
          </ac:spMkLst>
        </pc:spChg>
        <pc:spChg chg="add mod">
          <ac:chgData name="Claire-Andrée Nobs" userId="067edb11-501f-4215-b6e9-b4d451b00148" providerId="ADAL" clId="{44831565-882B-456B-A593-1277B133B080}" dt="2026-02-12T14:20:00.246" v="4592" actId="20577"/>
          <ac:spMkLst>
            <pc:docMk/>
            <pc:sldMk cId="238852293" sldId="293"/>
            <ac:spMk id="11" creationId="{1DE19F7A-D307-DB94-DBA3-75D9CE7C21E1}"/>
          </ac:spMkLst>
        </pc:spChg>
        <pc:spChg chg="add mod ord">
          <ac:chgData name="Claire-Andrée Nobs" userId="067edb11-501f-4215-b6e9-b4d451b00148" providerId="ADAL" clId="{44831565-882B-456B-A593-1277B133B080}" dt="2026-02-12T14:19:39.348" v="4589" actId="167"/>
          <ac:spMkLst>
            <pc:docMk/>
            <pc:sldMk cId="238852293" sldId="293"/>
            <ac:spMk id="15" creationId="{CAA78EF6-5FF7-37F3-A9DC-39D3DDD5A9FB}"/>
          </ac:spMkLst>
        </pc:spChg>
        <pc:picChg chg="add del mod">
          <ac:chgData name="Claire-Andrée Nobs" userId="067edb11-501f-4215-b6e9-b4d451b00148" providerId="ADAL" clId="{44831565-882B-456B-A593-1277B133B080}" dt="2026-02-12T14:15:17.884" v="4388" actId="478"/>
          <ac:picMkLst>
            <pc:docMk/>
            <pc:sldMk cId="238852293" sldId="293"/>
            <ac:picMk id="5" creationId="{CD2611EF-A527-976E-9784-FE4E627F9121}"/>
          </ac:picMkLst>
        </pc:picChg>
        <pc:picChg chg="add mod">
          <ac:chgData name="Claire-Andrée Nobs" userId="067edb11-501f-4215-b6e9-b4d451b00148" providerId="ADAL" clId="{44831565-882B-456B-A593-1277B133B080}" dt="2026-02-12T14:16:06.430" v="4570" actId="1076"/>
          <ac:picMkLst>
            <pc:docMk/>
            <pc:sldMk cId="238852293" sldId="293"/>
            <ac:picMk id="6" creationId="{22143363-104C-F66D-27AE-E9C82ADF46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89919" y="1749795"/>
            <a:ext cx="11339513" cy="3722335"/>
          </a:xfrm>
        </p:spPr>
        <p:txBody>
          <a:bodyPr anchor="b"/>
          <a:lstStyle>
            <a:lvl1pPr algn="ctr">
              <a:defRPr sz="6682"/>
            </a:lvl1pPr>
          </a:lstStyle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89919" y="5615679"/>
            <a:ext cx="11339513" cy="2581379"/>
          </a:xfrm>
        </p:spPr>
        <p:txBody>
          <a:bodyPr/>
          <a:lstStyle>
            <a:lvl1pPr marL="0" indent="0" algn="ctr">
              <a:buNone/>
              <a:defRPr sz="2673"/>
            </a:lvl1pPr>
            <a:lvl2pPr marL="509126" indent="0" algn="ctr">
              <a:buNone/>
              <a:defRPr sz="2227"/>
            </a:lvl2pPr>
            <a:lvl3pPr marL="1018251" indent="0" algn="ctr">
              <a:buNone/>
              <a:defRPr sz="2004"/>
            </a:lvl3pPr>
            <a:lvl4pPr marL="1527376" indent="0" algn="ctr">
              <a:buNone/>
              <a:defRPr sz="1782"/>
            </a:lvl4pPr>
            <a:lvl5pPr marL="2036500" indent="0" algn="ctr">
              <a:buNone/>
              <a:defRPr sz="1782"/>
            </a:lvl5pPr>
            <a:lvl6pPr marL="2545626" indent="0" algn="ctr">
              <a:buNone/>
              <a:defRPr sz="1782"/>
            </a:lvl6pPr>
            <a:lvl7pPr marL="3054752" indent="0" algn="ctr">
              <a:buNone/>
              <a:defRPr sz="1782"/>
            </a:lvl7pPr>
            <a:lvl8pPr marL="3563876" indent="0" algn="ctr">
              <a:buNone/>
              <a:defRPr sz="1782"/>
            </a:lvl8pPr>
            <a:lvl9pPr marL="4073002" indent="0" algn="ctr">
              <a:buNone/>
              <a:defRPr sz="1782"/>
            </a:lvl9pPr>
          </a:lstStyle>
          <a:p>
            <a:r>
              <a:rPr lang="fr-FR"/>
              <a:t>Modifiez le style des sous-titres du masque</a:t>
            </a:r>
            <a:endParaRPr lang="de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9FB94F-399A-F0C8-79FF-61F9CFBC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711C-4A32-8543-A399-CA37F1D333AA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34F86E-168D-57AF-0B39-CDEF7C5E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E1630F-6C17-7162-4C37-4B5ECC2D5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C1378-43DF-484F-A171-D568D01E4763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759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48FB0C-9521-D9B9-4A7D-E4C1F5F5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67C6-7D8C-4E48-B710-D114EFBCFB35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0967BE-E2EC-86B1-1194-D8606C56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572AB5-ECCB-3F59-2AF0-8593E425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28352-F9C0-0540-A825-83E0D26E242C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087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0819787" y="569242"/>
            <a:ext cx="3260110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39457" y="569242"/>
            <a:ext cx="9591338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415778-A24D-A7D6-2BF1-9B299857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BC3C0-FD5D-354E-AF0B-1582DF7FB430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04DD53-EB84-994A-4506-E2173020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D91C4B-970A-1E1D-7818-FE7BD5FB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112D0-D380-A646-A9F9-B9EA594A7540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928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2077FA-B793-F433-BEE7-33F82EAEA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EB647-CBB4-9547-A35A-1B70C3B93AB8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0444AA-A0A0-1400-7B05-80AFCE14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B2388B-2741-B594-A462-3A7B3062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6E8E3-2C3B-984C-9BDA-349644EF562A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506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1581" y="2665530"/>
            <a:ext cx="13040439" cy="4447497"/>
          </a:xfrm>
        </p:spPr>
        <p:txBody>
          <a:bodyPr anchor="b"/>
          <a:lstStyle>
            <a:lvl1pPr>
              <a:defRPr sz="6682"/>
            </a:lvl1pPr>
          </a:lstStyle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31581" y="7155101"/>
            <a:ext cx="13040439" cy="2338834"/>
          </a:xfrm>
        </p:spPr>
        <p:txBody>
          <a:bodyPr/>
          <a:lstStyle>
            <a:lvl1pPr marL="0" indent="0">
              <a:buNone/>
              <a:defRPr sz="2673">
                <a:solidFill>
                  <a:schemeClr val="tx1">
                    <a:tint val="82000"/>
                  </a:schemeClr>
                </a:solidFill>
              </a:defRPr>
            </a:lvl1pPr>
            <a:lvl2pPr marL="509126" indent="0">
              <a:buNone/>
              <a:defRPr sz="2227">
                <a:solidFill>
                  <a:schemeClr val="tx1">
                    <a:tint val="82000"/>
                  </a:schemeClr>
                </a:solidFill>
              </a:defRPr>
            </a:lvl2pPr>
            <a:lvl3pPr marL="1018251" indent="0">
              <a:buNone/>
              <a:defRPr sz="2004">
                <a:solidFill>
                  <a:schemeClr val="tx1">
                    <a:tint val="82000"/>
                  </a:schemeClr>
                </a:solidFill>
              </a:defRPr>
            </a:lvl3pPr>
            <a:lvl4pPr marL="1527376" indent="0">
              <a:buNone/>
              <a:defRPr sz="1782">
                <a:solidFill>
                  <a:schemeClr val="tx1">
                    <a:tint val="82000"/>
                  </a:schemeClr>
                </a:solidFill>
              </a:defRPr>
            </a:lvl4pPr>
            <a:lvl5pPr marL="2036500" indent="0">
              <a:buNone/>
              <a:defRPr sz="1782">
                <a:solidFill>
                  <a:schemeClr val="tx1">
                    <a:tint val="82000"/>
                  </a:schemeClr>
                </a:solidFill>
              </a:defRPr>
            </a:lvl5pPr>
            <a:lvl6pPr marL="2545626" indent="0">
              <a:buNone/>
              <a:defRPr sz="1782">
                <a:solidFill>
                  <a:schemeClr val="tx1">
                    <a:tint val="82000"/>
                  </a:schemeClr>
                </a:solidFill>
              </a:defRPr>
            </a:lvl6pPr>
            <a:lvl7pPr marL="3054752" indent="0">
              <a:buNone/>
              <a:defRPr sz="1782">
                <a:solidFill>
                  <a:schemeClr val="tx1">
                    <a:tint val="82000"/>
                  </a:schemeClr>
                </a:solidFill>
              </a:defRPr>
            </a:lvl7pPr>
            <a:lvl8pPr marL="3563876" indent="0">
              <a:buNone/>
              <a:defRPr sz="1782">
                <a:solidFill>
                  <a:schemeClr val="tx1">
                    <a:tint val="82000"/>
                  </a:schemeClr>
                </a:solidFill>
              </a:defRPr>
            </a:lvl8pPr>
            <a:lvl9pPr marL="4073002" indent="0">
              <a:buNone/>
              <a:defRPr sz="178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166AE7-AC7D-FCA1-0163-094769A7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9EA6-1F68-5B41-9DE0-3D11989BBC96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BF61D8-7308-D289-1FD6-8108C53B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46F624-3D96-B811-7E22-E8B7857B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625C0-8D6B-CF4E-BCE8-CA4E59AA7F41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17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39455" y="2846202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654171" y="2846202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0A46FD9-90D6-81A0-CAC1-5A2095B98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4DCD-7C38-CC4D-AC53-F8744DB4A99F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2320DEA-CA45-AB35-BF7F-389AD7E2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BFEC105-76E9-7D58-2042-249D0284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1C9EA-F28B-2248-9A88-198D36D3FEF3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547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1424" y="569241"/>
            <a:ext cx="13040439" cy="20665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1425" y="2620982"/>
            <a:ext cx="6396193" cy="1284502"/>
          </a:xfrm>
        </p:spPr>
        <p:txBody>
          <a:bodyPr anchor="b"/>
          <a:lstStyle>
            <a:lvl1pPr marL="0" indent="0">
              <a:buNone/>
              <a:defRPr sz="2673" b="1"/>
            </a:lvl1pPr>
            <a:lvl2pPr marL="509126" indent="0">
              <a:buNone/>
              <a:defRPr sz="2227" b="1"/>
            </a:lvl2pPr>
            <a:lvl3pPr marL="1018251" indent="0">
              <a:buNone/>
              <a:defRPr sz="2004" b="1"/>
            </a:lvl3pPr>
            <a:lvl4pPr marL="1527376" indent="0">
              <a:buNone/>
              <a:defRPr sz="1782" b="1"/>
            </a:lvl4pPr>
            <a:lvl5pPr marL="2036500" indent="0">
              <a:buNone/>
              <a:defRPr sz="1782" b="1"/>
            </a:lvl5pPr>
            <a:lvl6pPr marL="2545626" indent="0">
              <a:buNone/>
              <a:defRPr sz="1782" b="1"/>
            </a:lvl6pPr>
            <a:lvl7pPr marL="3054752" indent="0">
              <a:buNone/>
              <a:defRPr sz="1782" b="1"/>
            </a:lvl7pPr>
            <a:lvl8pPr marL="3563876" indent="0">
              <a:buNone/>
              <a:defRPr sz="1782" b="1"/>
            </a:lvl8pPr>
            <a:lvl9pPr marL="4073002" indent="0">
              <a:buNone/>
              <a:defRPr sz="178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1425" y="3905485"/>
            <a:ext cx="6396193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7654172" y="2620982"/>
            <a:ext cx="6427693" cy="1284502"/>
          </a:xfrm>
        </p:spPr>
        <p:txBody>
          <a:bodyPr anchor="b"/>
          <a:lstStyle>
            <a:lvl1pPr marL="0" indent="0">
              <a:buNone/>
              <a:defRPr sz="2673" b="1"/>
            </a:lvl1pPr>
            <a:lvl2pPr marL="509126" indent="0">
              <a:buNone/>
              <a:defRPr sz="2227" b="1"/>
            </a:lvl2pPr>
            <a:lvl3pPr marL="1018251" indent="0">
              <a:buNone/>
              <a:defRPr sz="2004" b="1"/>
            </a:lvl3pPr>
            <a:lvl4pPr marL="1527376" indent="0">
              <a:buNone/>
              <a:defRPr sz="1782" b="1"/>
            </a:lvl4pPr>
            <a:lvl5pPr marL="2036500" indent="0">
              <a:buNone/>
              <a:defRPr sz="1782" b="1"/>
            </a:lvl5pPr>
            <a:lvl6pPr marL="2545626" indent="0">
              <a:buNone/>
              <a:defRPr sz="1782" b="1"/>
            </a:lvl6pPr>
            <a:lvl7pPr marL="3054752" indent="0">
              <a:buNone/>
              <a:defRPr sz="1782" b="1"/>
            </a:lvl7pPr>
            <a:lvl8pPr marL="3563876" indent="0">
              <a:buNone/>
              <a:defRPr sz="1782" b="1"/>
            </a:lvl8pPr>
            <a:lvl9pPr marL="4073002" indent="0">
              <a:buNone/>
              <a:defRPr sz="178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7654172" y="3905485"/>
            <a:ext cx="6427693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66F94AD-4F95-587F-7770-0CB3C6F8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F8CD-C9E4-B04D-AF85-56373243A375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76BE552-B45A-EC6E-8F73-34772265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37ABA06-D3C7-C7C0-739A-94838773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D5EF-C2ED-6C44-932C-49F36D079B0F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818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AC0BBA98-8325-C7CE-D00A-13D994B5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AB9B4-6B57-9C42-B30C-E850F6E49C9E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D456F42-2776-BDF5-EAC0-B4FCAB8D1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573E7D8-2E95-D82B-5182-A9A93A3E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B1FDF-9F34-C04A-9890-65401F24D058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281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791F4DAC-EE1A-842D-78CC-8934E51CD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C51A-DB92-0B42-BFD9-E585BE38DD0B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9291B937-55B8-11B5-EF68-96E8F0B9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AF481181-2993-856B-B461-833BD8A4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64BF8-020B-BD42-B6E7-A42517D2E416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56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1427" y="712788"/>
            <a:ext cx="4876384" cy="2494756"/>
          </a:xfrm>
        </p:spPr>
        <p:txBody>
          <a:bodyPr anchor="b"/>
          <a:lstStyle>
            <a:lvl1pPr>
              <a:defRPr sz="3564"/>
            </a:lvl1pPr>
          </a:lstStyle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3564"/>
            </a:lvl1pPr>
            <a:lvl2pPr>
              <a:defRPr sz="3118"/>
            </a:lvl2pPr>
            <a:lvl3pPr>
              <a:defRPr sz="2673"/>
            </a:lvl3pPr>
            <a:lvl4pPr>
              <a:defRPr sz="2227"/>
            </a:lvl4pPr>
            <a:lvl5pPr>
              <a:defRPr sz="2227"/>
            </a:lvl5pPr>
            <a:lvl6pPr>
              <a:defRPr sz="2227"/>
            </a:lvl6pPr>
            <a:lvl7pPr>
              <a:defRPr sz="2227"/>
            </a:lvl7pPr>
            <a:lvl8pPr>
              <a:defRPr sz="2227"/>
            </a:lvl8pPr>
            <a:lvl9pPr>
              <a:defRPr sz="222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41427" y="3207544"/>
            <a:ext cx="4876384" cy="5942372"/>
          </a:xfrm>
        </p:spPr>
        <p:txBody>
          <a:bodyPr/>
          <a:lstStyle>
            <a:lvl1pPr marL="0" indent="0">
              <a:buNone/>
              <a:defRPr sz="1782"/>
            </a:lvl1pPr>
            <a:lvl2pPr marL="509126" indent="0">
              <a:buNone/>
              <a:defRPr sz="1559"/>
            </a:lvl2pPr>
            <a:lvl3pPr marL="1018251" indent="0">
              <a:buNone/>
              <a:defRPr sz="1336"/>
            </a:lvl3pPr>
            <a:lvl4pPr marL="1527376" indent="0">
              <a:buNone/>
              <a:defRPr sz="1114"/>
            </a:lvl4pPr>
            <a:lvl5pPr marL="2036500" indent="0">
              <a:buNone/>
              <a:defRPr sz="1114"/>
            </a:lvl5pPr>
            <a:lvl6pPr marL="2545626" indent="0">
              <a:buNone/>
              <a:defRPr sz="1114"/>
            </a:lvl6pPr>
            <a:lvl7pPr marL="3054752" indent="0">
              <a:buNone/>
              <a:defRPr sz="1114"/>
            </a:lvl7pPr>
            <a:lvl8pPr marL="3563876" indent="0">
              <a:buNone/>
              <a:defRPr sz="1114"/>
            </a:lvl8pPr>
            <a:lvl9pPr marL="4073002" indent="0">
              <a:buNone/>
              <a:defRPr sz="111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3F58F47-6D77-B56F-88D1-069F40DD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5B31A-F987-BF4F-857D-550D2F23CD7D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14C8365-1362-BE7E-3078-E7BE22483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7903E76-07A2-BE17-4801-73200F54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F1CEA-1CDA-354A-9F7D-8C7C78E81E29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846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1427" y="712788"/>
            <a:ext cx="4876384" cy="2494756"/>
          </a:xfrm>
        </p:spPr>
        <p:txBody>
          <a:bodyPr anchor="b"/>
          <a:lstStyle>
            <a:lvl1pPr>
              <a:defRPr sz="3564"/>
            </a:lvl1pPr>
          </a:lstStyle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rtlCol="0">
            <a:normAutofit/>
          </a:bodyPr>
          <a:lstStyle>
            <a:lvl1pPr marL="0" indent="0">
              <a:buNone/>
              <a:defRPr sz="3564"/>
            </a:lvl1pPr>
            <a:lvl2pPr marL="509126" indent="0">
              <a:buNone/>
              <a:defRPr sz="3118"/>
            </a:lvl2pPr>
            <a:lvl3pPr marL="1018251" indent="0">
              <a:buNone/>
              <a:defRPr sz="2673"/>
            </a:lvl3pPr>
            <a:lvl4pPr marL="1527376" indent="0">
              <a:buNone/>
              <a:defRPr sz="2227"/>
            </a:lvl4pPr>
            <a:lvl5pPr marL="2036500" indent="0">
              <a:buNone/>
              <a:defRPr sz="2227"/>
            </a:lvl5pPr>
            <a:lvl6pPr marL="2545626" indent="0">
              <a:buNone/>
              <a:defRPr sz="2227"/>
            </a:lvl6pPr>
            <a:lvl7pPr marL="3054752" indent="0">
              <a:buNone/>
              <a:defRPr sz="2227"/>
            </a:lvl7pPr>
            <a:lvl8pPr marL="3563876" indent="0">
              <a:buNone/>
              <a:defRPr sz="2227"/>
            </a:lvl8pPr>
            <a:lvl9pPr marL="4073002" indent="0">
              <a:buNone/>
              <a:defRPr sz="2227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de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41427" y="3207544"/>
            <a:ext cx="4876384" cy="5942372"/>
          </a:xfrm>
        </p:spPr>
        <p:txBody>
          <a:bodyPr/>
          <a:lstStyle>
            <a:lvl1pPr marL="0" indent="0">
              <a:buNone/>
              <a:defRPr sz="1782"/>
            </a:lvl1pPr>
            <a:lvl2pPr marL="509126" indent="0">
              <a:buNone/>
              <a:defRPr sz="1559"/>
            </a:lvl2pPr>
            <a:lvl3pPr marL="1018251" indent="0">
              <a:buNone/>
              <a:defRPr sz="1336"/>
            </a:lvl3pPr>
            <a:lvl4pPr marL="1527376" indent="0">
              <a:buNone/>
              <a:defRPr sz="1114"/>
            </a:lvl4pPr>
            <a:lvl5pPr marL="2036500" indent="0">
              <a:buNone/>
              <a:defRPr sz="1114"/>
            </a:lvl5pPr>
            <a:lvl6pPr marL="2545626" indent="0">
              <a:buNone/>
              <a:defRPr sz="1114"/>
            </a:lvl6pPr>
            <a:lvl7pPr marL="3054752" indent="0">
              <a:buNone/>
              <a:defRPr sz="1114"/>
            </a:lvl7pPr>
            <a:lvl8pPr marL="3563876" indent="0">
              <a:buNone/>
              <a:defRPr sz="1114"/>
            </a:lvl8pPr>
            <a:lvl9pPr marL="4073002" indent="0">
              <a:buNone/>
              <a:defRPr sz="111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5940C5B-62DD-DFC7-F887-3DC888FC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ABB7D-2598-FD40-A2E8-44AE9CD9E443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DEBCE1C-B372-CF8B-030D-DA7C855E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D29BA93-4ACF-F90B-3B1E-B83D3111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9DCFB-D3AA-D54C-9BCE-DFDD43975C58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210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3CE70FAE-0FB5-2B38-86A0-F3824BB38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38707" y="569240"/>
            <a:ext cx="13041939" cy="206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de-DE"/>
              <a:t>Modifiez le style du titre</a:t>
            </a:r>
            <a:endParaRPr lang="de-CH" altLang="de-DE"/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BBCB02DD-2AC1-52CD-97C5-087784EA7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38707" y="2846200"/>
            <a:ext cx="13041939" cy="67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de-DE"/>
              <a:t>Cliquez pour modifier les styles du texte du masque</a:t>
            </a:r>
          </a:p>
          <a:p>
            <a:pPr lvl="1"/>
            <a:r>
              <a:rPr lang="fr-FR" altLang="de-DE"/>
              <a:t>Deuxième niveau</a:t>
            </a:r>
          </a:p>
          <a:p>
            <a:pPr lvl="2"/>
            <a:r>
              <a:rPr lang="fr-FR" altLang="de-DE"/>
              <a:t>Troisième niveau</a:t>
            </a:r>
          </a:p>
          <a:p>
            <a:pPr lvl="3"/>
            <a:r>
              <a:rPr lang="fr-FR" altLang="de-DE"/>
              <a:t>Quatrième niveau</a:t>
            </a:r>
          </a:p>
          <a:p>
            <a:pPr lvl="4"/>
            <a:r>
              <a:rPr lang="fr-FR" altLang="de-DE"/>
              <a:t>Cinquième niveau</a:t>
            </a:r>
            <a:endParaRPr lang="de-CH" alt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D8FD6A-A907-FE52-FE25-69222A33B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8707" y="9910437"/>
            <a:ext cx="340297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197462" eaLnBrk="1" fontAlgn="auto" hangingPunct="1">
              <a:spcBef>
                <a:spcPts val="0"/>
              </a:spcBef>
              <a:spcAft>
                <a:spcPts val="0"/>
              </a:spcAft>
              <a:defRPr sz="1336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A5B40B-C479-B741-8FC3-939B86F54508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8E97EC-3FBD-4A90-9546-9901FC3E7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07912" y="9910437"/>
            <a:ext cx="510353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197462" eaLnBrk="1" fontAlgn="auto" hangingPunct="1">
              <a:spcBef>
                <a:spcPts val="0"/>
              </a:spcBef>
              <a:spcAft>
                <a:spcPts val="0"/>
              </a:spcAft>
              <a:defRPr sz="1336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1C4A41-E95B-D5FF-8423-844D6D74A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7668" y="9910437"/>
            <a:ext cx="3402978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197462" eaLnBrk="1" fontAlgn="auto" hangingPunct="1">
              <a:spcBef>
                <a:spcPts val="0"/>
              </a:spcBef>
              <a:spcAft>
                <a:spcPts val="0"/>
              </a:spcAft>
              <a:defRPr sz="1336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5CF4D6-57A8-8F46-B6AC-0D8E50EF7830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ptos Display" panose="020B0004020202020204" pitchFamily="34" charset="0"/>
        </a:defRPr>
      </a:lvl5pPr>
      <a:lvl6pPr marL="5091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ptos Display" panose="020B0004020202020204" pitchFamily="34" charset="0"/>
        </a:defRPr>
      </a:lvl6pPr>
      <a:lvl7pPr marL="1018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ptos Display" panose="020B0004020202020204" pitchFamily="34" charset="0"/>
        </a:defRPr>
      </a:lvl7pPr>
      <a:lvl8pPr marL="15273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ptos Display" panose="020B0004020202020204" pitchFamily="34" charset="0"/>
        </a:defRPr>
      </a:lvl8pPr>
      <a:lvl9pPr marL="2036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54562" indent="-254562" algn="l" rtl="0" eaLnBrk="0" fontAlgn="base" hangingPunct="0">
        <a:lnSpc>
          <a:spcPct val="90000"/>
        </a:lnSpc>
        <a:spcBef>
          <a:spcPts val="1114"/>
        </a:spcBef>
        <a:spcAft>
          <a:spcPct val="0"/>
        </a:spcAft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1pPr>
      <a:lvl2pPr marL="763688" indent="-254562" algn="l" rtl="0" eaLnBrk="0" fontAlgn="base" hangingPunct="0">
        <a:lnSpc>
          <a:spcPct val="90000"/>
        </a:lnSpc>
        <a:spcBef>
          <a:spcPts val="557"/>
        </a:spcBef>
        <a:spcAft>
          <a:spcPct val="0"/>
        </a:spcAft>
        <a:buFont typeface="Arial" panose="020B0604020202020204" pitchFamily="34" charset="0"/>
        <a:buChar char="•"/>
        <a:defRPr sz="2673" kern="1200">
          <a:solidFill>
            <a:schemeClr val="tx1"/>
          </a:solidFill>
          <a:latin typeface="+mn-lt"/>
          <a:ea typeface="+mn-ea"/>
          <a:cs typeface="+mn-cs"/>
        </a:defRPr>
      </a:lvl2pPr>
      <a:lvl3pPr marL="1272814" indent="-254562" algn="l" rtl="0" eaLnBrk="0" fontAlgn="base" hangingPunct="0">
        <a:lnSpc>
          <a:spcPct val="90000"/>
        </a:lnSpc>
        <a:spcBef>
          <a:spcPts val="557"/>
        </a:spcBef>
        <a:spcAft>
          <a:spcPct val="0"/>
        </a:spcAft>
        <a:buFont typeface="Arial" panose="020B0604020202020204" pitchFamily="34" charset="0"/>
        <a:buChar char="•"/>
        <a:defRPr sz="2227" kern="1200">
          <a:solidFill>
            <a:schemeClr val="tx1"/>
          </a:solidFill>
          <a:latin typeface="+mn-lt"/>
          <a:ea typeface="+mn-ea"/>
          <a:cs typeface="+mn-cs"/>
        </a:defRPr>
      </a:lvl3pPr>
      <a:lvl4pPr marL="1781938" indent="-254562" algn="l" rtl="0" eaLnBrk="0" fontAlgn="base" hangingPunct="0">
        <a:lnSpc>
          <a:spcPct val="90000"/>
        </a:lnSpc>
        <a:spcBef>
          <a:spcPts val="55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291063" indent="-254562" algn="l" rtl="0" eaLnBrk="0" fontAlgn="base" hangingPunct="0">
        <a:lnSpc>
          <a:spcPct val="90000"/>
        </a:lnSpc>
        <a:spcBef>
          <a:spcPts val="55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800188" indent="-254562" algn="l" defTabSz="1018251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4" kern="1200">
          <a:solidFill>
            <a:schemeClr val="tx1"/>
          </a:solidFill>
          <a:latin typeface="+mn-lt"/>
          <a:ea typeface="+mn-ea"/>
          <a:cs typeface="+mn-cs"/>
        </a:defRPr>
      </a:lvl6pPr>
      <a:lvl7pPr marL="3309314" indent="-254562" algn="l" defTabSz="1018251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4" kern="1200">
          <a:solidFill>
            <a:schemeClr val="tx1"/>
          </a:solidFill>
          <a:latin typeface="+mn-lt"/>
          <a:ea typeface="+mn-ea"/>
          <a:cs typeface="+mn-cs"/>
        </a:defRPr>
      </a:lvl7pPr>
      <a:lvl8pPr marL="3818440" indent="-254562" algn="l" defTabSz="1018251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4" kern="1200">
          <a:solidFill>
            <a:schemeClr val="tx1"/>
          </a:solidFill>
          <a:latin typeface="+mn-lt"/>
          <a:ea typeface="+mn-ea"/>
          <a:cs typeface="+mn-cs"/>
        </a:defRPr>
      </a:lvl8pPr>
      <a:lvl9pPr marL="4327564" indent="-254562" algn="l" defTabSz="1018251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18251" rtl="0" eaLnBrk="1" latinLnBrk="0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1pPr>
      <a:lvl2pPr marL="509126" algn="l" defTabSz="1018251" rtl="0" eaLnBrk="1" latinLnBrk="0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2pPr>
      <a:lvl3pPr marL="1018251" algn="l" defTabSz="1018251" rtl="0" eaLnBrk="1" latinLnBrk="0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3pPr>
      <a:lvl4pPr marL="1527376" algn="l" defTabSz="1018251" rtl="0" eaLnBrk="1" latinLnBrk="0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4pPr>
      <a:lvl5pPr marL="2036500" algn="l" defTabSz="1018251" rtl="0" eaLnBrk="1" latinLnBrk="0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5pPr>
      <a:lvl6pPr marL="2545626" algn="l" defTabSz="1018251" rtl="0" eaLnBrk="1" latinLnBrk="0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6pPr>
      <a:lvl7pPr marL="3054752" algn="l" defTabSz="1018251" rtl="0" eaLnBrk="1" latinLnBrk="0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7pPr>
      <a:lvl8pPr marL="3563876" algn="l" defTabSz="1018251" rtl="0" eaLnBrk="1" latinLnBrk="0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8pPr>
      <a:lvl9pPr marL="4073002" algn="l" defTabSz="1018251" rtl="0" eaLnBrk="1" latinLnBrk="0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EE353C9A-B816-3712-62D0-C9F7AE690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sp>
        <p:nvSpPr>
          <p:cNvPr id="13314" name="Espace réservé du contenu 2">
            <a:extLst>
              <a:ext uri="{FF2B5EF4-FFF2-40B4-BE49-F238E27FC236}">
                <a16:creationId xmlns:a16="http://schemas.microsoft.com/office/drawing/2014/main" id="{9DDAF52C-845D-9690-8917-A1F6B38EC9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1177" y="2356110"/>
            <a:ext cx="12296999" cy="3799460"/>
          </a:xfrm>
        </p:spPr>
        <p:txBody>
          <a:bodyPr/>
          <a:lstStyle/>
          <a:p>
            <a:pPr eaLnBrk="1" hangingPunct="1">
              <a:lnSpc>
                <a:spcPts val="3653"/>
              </a:lnSpc>
              <a:spcAft>
                <a:spcPts val="1114"/>
              </a:spcAft>
            </a:pP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Cette ligne du temps aide à planifier le projet ensemble. </a:t>
            </a:r>
            <a:b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On peut l’utiliser à différents moments du projet. </a:t>
            </a:r>
          </a:p>
          <a:p>
            <a:pPr eaLnBrk="1" hangingPunct="1">
              <a:lnSpc>
                <a:spcPts val="3653"/>
              </a:lnSpc>
              <a:spcAft>
                <a:spcPts val="1114"/>
              </a:spcAft>
            </a:pP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Voici à quoi ça ressemble:</a:t>
            </a:r>
            <a:b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fr-CH" altLang="de-DE" sz="267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316" name="ZoneTexte 5">
            <a:extLst>
              <a:ext uri="{FF2B5EF4-FFF2-40B4-BE49-F238E27FC236}">
                <a16:creationId xmlns:a16="http://schemas.microsoft.com/office/drawing/2014/main" id="{8B189E49-C9BE-827F-3D8D-2D0EEC9E1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55" y="373830"/>
            <a:ext cx="13052214" cy="7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4009" dirty="0">
                <a:solidFill>
                  <a:schemeClr val="bg1"/>
                </a:solidFill>
                <a:latin typeface="GT Maru Black" pitchFamily="2" charset="77"/>
              </a:rPr>
              <a:t>A quoi sert la ligne du temps?</a:t>
            </a:r>
            <a:endParaRPr lang="de-CH" altLang="de-DE" sz="4009" dirty="0">
              <a:solidFill>
                <a:schemeClr val="bg1"/>
              </a:solidFill>
              <a:latin typeface="GT Maru Black" pitchFamily="2" charset="77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7AC1D33-6740-758A-16DF-B872D722E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05181" y="5402102"/>
            <a:ext cx="3751300" cy="2654511"/>
          </a:xfrm>
          <a:prstGeom prst="rect">
            <a:avLst/>
          </a:prstGeom>
          <a:effectLst>
            <a:outerShdw blurRad="177800" dist="50800" dir="2520000" algn="ctr" rotWithShape="0">
              <a:schemeClr val="bg1">
                <a:lumMod val="85000"/>
                <a:alpha val="92000"/>
              </a:scheme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8B5D773-A71D-A437-69CE-F15532F7B5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63033" y="5402279"/>
            <a:ext cx="3750801" cy="2654158"/>
          </a:xfrm>
          <a:prstGeom prst="rect">
            <a:avLst/>
          </a:prstGeom>
          <a:effectLst>
            <a:outerShdw blurRad="177800" dist="50800" dir="2520000" algn="ctr" rotWithShape="0">
              <a:schemeClr val="bg1">
                <a:lumMod val="85000"/>
                <a:alpha val="92000"/>
              </a:schemeClr>
            </a:outerShdw>
          </a:effec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EC95B02-6F7C-1F88-53D4-715AAACD11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820885" y="5400934"/>
            <a:ext cx="3750801" cy="2654158"/>
          </a:xfrm>
          <a:prstGeom prst="rect">
            <a:avLst/>
          </a:prstGeom>
          <a:effectLst>
            <a:outerShdw blurRad="177800" dist="50800" dir="2520000" algn="ctr" rotWithShape="0">
              <a:schemeClr val="bg1">
                <a:lumMod val="85000"/>
                <a:alpha val="92000"/>
              </a:schemeClr>
            </a:outerShdw>
          </a:effectLst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0A42E95-12AA-A75F-3FB0-9BABA3CA0F25}"/>
              </a:ext>
            </a:extLst>
          </p:cNvPr>
          <p:cNvGrpSpPr/>
          <p:nvPr/>
        </p:nvGrpSpPr>
        <p:grpSpPr>
          <a:xfrm>
            <a:off x="14214623" y="-694912"/>
            <a:ext cx="1073152" cy="2137481"/>
            <a:chOff x="11987088" y="-624027"/>
            <a:chExt cx="963686" cy="1919448"/>
          </a:xfrm>
        </p:grpSpPr>
        <p:sp>
          <p:nvSpPr>
            <p:cNvPr id="2" name="Dreieck 1">
              <a:extLst>
                <a:ext uri="{FF2B5EF4-FFF2-40B4-BE49-F238E27FC236}">
                  <a16:creationId xmlns:a16="http://schemas.microsoft.com/office/drawing/2014/main" id="{C1F1A659-00B2-5BCE-B463-A99193DA44E5}"/>
                </a:ext>
              </a:extLst>
            </p:cNvPr>
            <p:cNvSpPr/>
            <p:nvPr/>
          </p:nvSpPr>
          <p:spPr>
            <a:xfrm rot="2700000">
              <a:off x="11509207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7" name="ZoneTexte 5">
              <a:extLst>
                <a:ext uri="{FF2B5EF4-FFF2-40B4-BE49-F238E27FC236}">
                  <a16:creationId xmlns:a16="http://schemas.microsoft.com/office/drawing/2014/main" id="{56DC81AA-B0D3-1850-BE41-3E3D5BE9F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>
                  <a:solidFill>
                    <a:srgbClr val="76BAAF"/>
                  </a:solidFill>
                  <a:latin typeface="GT Maru Black" pitchFamily="2" charset="77"/>
                </a:rPr>
                <a:t>Explication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BD9696C0-28A5-E394-12D7-21EA96C8C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2"/>
            <a:ext cx="15119350" cy="1802643"/>
          </a:xfrm>
          <a:prstGeom prst="rect">
            <a:avLst/>
          </a:prstGeom>
        </p:spPr>
      </p:pic>
      <p:sp>
        <p:nvSpPr>
          <p:cNvPr id="3" name="ZoneTexte 5">
            <a:extLst>
              <a:ext uri="{FF2B5EF4-FFF2-40B4-BE49-F238E27FC236}">
                <a16:creationId xmlns:a16="http://schemas.microsoft.com/office/drawing/2014/main" id="{FE8FF463-786F-1294-FA86-D0302E7D6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55" y="373828"/>
            <a:ext cx="13052214" cy="7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4009" dirty="0">
                <a:solidFill>
                  <a:schemeClr val="bg1"/>
                </a:solidFill>
                <a:latin typeface="GT Maru Black" pitchFamily="2" charset="77"/>
              </a:rPr>
              <a:t>Le coin des idées!</a:t>
            </a:r>
            <a:endParaRPr lang="de-CH" altLang="de-DE" sz="4009" dirty="0">
              <a:solidFill>
                <a:schemeClr val="bg1"/>
              </a:solidFill>
              <a:latin typeface="GT Maru Black" pitchFamily="2" charset="77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7384964-3E1F-6F74-9E62-475E55FABC4B}"/>
              </a:ext>
            </a:extLst>
          </p:cNvPr>
          <p:cNvGrpSpPr/>
          <p:nvPr/>
        </p:nvGrpSpPr>
        <p:grpSpPr>
          <a:xfrm>
            <a:off x="14214620" y="-694912"/>
            <a:ext cx="1073152" cy="2137481"/>
            <a:chOff x="11987082" y="-624027"/>
            <a:chExt cx="963686" cy="1919448"/>
          </a:xfrm>
        </p:grpSpPr>
        <p:sp>
          <p:nvSpPr>
            <p:cNvPr id="5" name="Dreieck 4">
              <a:extLst>
                <a:ext uri="{FF2B5EF4-FFF2-40B4-BE49-F238E27FC236}">
                  <a16:creationId xmlns:a16="http://schemas.microsoft.com/office/drawing/2014/main" id="{DF77A47D-1365-D6D8-A7BA-88463230559E}"/>
                </a:ext>
              </a:extLst>
            </p:cNvPr>
            <p:cNvSpPr/>
            <p:nvPr/>
          </p:nvSpPr>
          <p:spPr>
            <a:xfrm rot="2700000">
              <a:off x="11509201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3C904AA-8B2B-C095-492F-1152A68CE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3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>
                  <a:solidFill>
                    <a:srgbClr val="73AF6C"/>
                  </a:solidFill>
                  <a:latin typeface="GT Maru Black" pitchFamily="2" charset="77"/>
                </a:rPr>
                <a:t>A imprimer</a:t>
              </a:r>
              <a:endParaRPr lang="de-CH" altLang="de-DE" sz="1559" b="1" dirty="0">
                <a:solidFill>
                  <a:srgbClr val="73AF6C"/>
                </a:solidFill>
                <a:latin typeface="GT Maru Black" pitchFamily="2" charset="77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>
            <a:extLst>
              <a:ext uri="{FF2B5EF4-FFF2-40B4-BE49-F238E27FC236}">
                <a16:creationId xmlns:a16="http://schemas.microsoft.com/office/drawing/2014/main" id="{667209E1-0D8A-4B16-624C-1A2C17089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67" y="377826"/>
            <a:ext cx="9309773" cy="7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4009" dirty="0">
                <a:solidFill>
                  <a:srgbClr val="449466"/>
                </a:solidFill>
                <a:latin typeface="GT Maru Black" pitchFamily="2" charset="77"/>
              </a:rPr>
              <a:t>Icônes</a:t>
            </a:r>
            <a:endParaRPr lang="de-CH" altLang="de-DE" sz="2227" dirty="0">
              <a:solidFill>
                <a:srgbClr val="449466"/>
              </a:solidFill>
              <a:latin typeface="GT Maru Medium" pitchFamily="2" charset="77"/>
            </a:endParaRPr>
          </a:p>
        </p:txBody>
      </p:sp>
      <p:sp>
        <p:nvSpPr>
          <p:cNvPr id="13" name="Dreieck 12">
            <a:extLst>
              <a:ext uri="{FF2B5EF4-FFF2-40B4-BE49-F238E27FC236}">
                <a16:creationId xmlns:a16="http://schemas.microsoft.com/office/drawing/2014/main" id="{53CF703E-9CC3-D8A8-47D1-CB53E006D0FE}"/>
              </a:ext>
            </a:extLst>
          </p:cNvPr>
          <p:cNvSpPr/>
          <p:nvPr/>
        </p:nvSpPr>
        <p:spPr>
          <a:xfrm rot="2700000">
            <a:off x="13673220" y="-158750"/>
            <a:ext cx="2137481" cy="1073152"/>
          </a:xfrm>
          <a:prstGeom prst="triangle">
            <a:avLst/>
          </a:prstGeom>
          <a:solidFill>
            <a:srgbClr val="73AF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694" dirty="0"/>
          </a:p>
          <a:p>
            <a:pPr algn="ctr"/>
            <a:endParaRPr lang="de-DE" sz="2694" dirty="0"/>
          </a:p>
        </p:txBody>
      </p:sp>
      <p:sp>
        <p:nvSpPr>
          <p:cNvPr id="15" name="ZoneTexte 5">
            <a:extLst>
              <a:ext uri="{FF2B5EF4-FFF2-40B4-BE49-F238E27FC236}">
                <a16:creationId xmlns:a16="http://schemas.microsoft.com/office/drawing/2014/main" id="{5B1B0CEA-65D1-E339-13B7-DAAD015B1F79}"/>
              </a:ext>
            </a:extLst>
          </p:cNvPr>
          <p:cNvSpPr txBox="1">
            <a:spLocks noChangeArrowheads="1"/>
          </p:cNvSpPr>
          <p:nvPr/>
        </p:nvSpPr>
        <p:spPr bwMode="auto">
          <a:xfrm rot="2700000">
            <a:off x="13830958" y="441483"/>
            <a:ext cx="1465312" cy="33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1559" b="1" dirty="0">
                <a:solidFill>
                  <a:schemeClr val="bg1"/>
                </a:solidFill>
                <a:latin typeface="GT Maru Black" pitchFamily="2" charset="77"/>
              </a:rPr>
              <a:t>A imprimer</a:t>
            </a:r>
            <a:endParaRPr lang="de-CH" altLang="de-DE" sz="1559" b="1" dirty="0">
              <a:solidFill>
                <a:schemeClr val="bg1"/>
              </a:solidFill>
              <a:latin typeface="GT Maru Black" pitchFamily="2" charset="77"/>
            </a:endParaRPr>
          </a:p>
        </p:txBody>
      </p:sp>
      <p:pic>
        <p:nvPicPr>
          <p:cNvPr id="4" name="Grafik 3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90B9666D-213B-7B02-78AB-3BF94C651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404" y="2355812"/>
            <a:ext cx="2054568" cy="1163776"/>
          </a:xfrm>
          <a:prstGeom prst="rect">
            <a:avLst/>
          </a:prstGeom>
        </p:spPr>
      </p:pic>
      <p:pic>
        <p:nvPicPr>
          <p:cNvPr id="17" name="Grafik 16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0DA46BE4-66E6-1A87-187E-75EF63825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647" y="4877288"/>
            <a:ext cx="1465495" cy="1350554"/>
          </a:xfrm>
          <a:prstGeom prst="rect">
            <a:avLst/>
          </a:prstGeom>
        </p:spPr>
      </p:pic>
      <p:pic>
        <p:nvPicPr>
          <p:cNvPr id="19" name="Grafik 18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1855193B-9C30-1459-1731-1AB0A273E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759" y="4647406"/>
            <a:ext cx="1336187" cy="1580436"/>
          </a:xfrm>
          <a:prstGeom prst="rect">
            <a:avLst/>
          </a:prstGeom>
        </p:spPr>
      </p:pic>
      <p:pic>
        <p:nvPicPr>
          <p:cNvPr id="21" name="Grafik 20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B2BDC408-812B-B07C-772F-E628AE6B6E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030" y="4460784"/>
            <a:ext cx="1120673" cy="1580436"/>
          </a:xfrm>
          <a:prstGeom prst="rect">
            <a:avLst/>
          </a:prstGeom>
        </p:spPr>
      </p:pic>
      <p:pic>
        <p:nvPicPr>
          <p:cNvPr id="23" name="Grafik 22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59E5C495-FD5C-242E-94AE-F41436760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51" y="2154666"/>
            <a:ext cx="1436760" cy="1364922"/>
          </a:xfrm>
          <a:prstGeom prst="rect">
            <a:avLst/>
          </a:prstGeom>
        </p:spPr>
      </p:pic>
      <p:pic>
        <p:nvPicPr>
          <p:cNvPr id="25" name="Grafik 2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23D58470-EC25-9CBF-C76D-13EF571C97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742" y="2204218"/>
            <a:ext cx="1835769" cy="1380889"/>
          </a:xfrm>
          <a:prstGeom prst="rect">
            <a:avLst/>
          </a:prstGeom>
        </p:spPr>
      </p:pic>
      <p:pic>
        <p:nvPicPr>
          <p:cNvPr id="27" name="Grafik 26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6D388738-A54D-0514-6255-6A2E8ABA77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3620" y="2140363"/>
            <a:ext cx="1882156" cy="1508598"/>
          </a:xfrm>
          <a:prstGeom prst="rect">
            <a:avLst/>
          </a:prstGeom>
        </p:spPr>
      </p:pic>
      <p:pic>
        <p:nvPicPr>
          <p:cNvPr id="29" name="Grafik 28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695695AB-56B1-5A3E-05DE-922E42671F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920" y="7342235"/>
            <a:ext cx="2715476" cy="1508598"/>
          </a:xfrm>
          <a:prstGeom prst="rect">
            <a:avLst/>
          </a:prstGeom>
        </p:spPr>
      </p:pic>
      <p:pic>
        <p:nvPicPr>
          <p:cNvPr id="31" name="Grafik 30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E8291B6F-2C29-DEDD-330A-C633E57515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405" y="4144540"/>
            <a:ext cx="2054567" cy="20833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5E2DF154-1341-7BBB-CED9-37E057AD7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0"/>
            <a:ext cx="15119350" cy="1797354"/>
          </a:xfrm>
          <a:prstGeom prst="rect">
            <a:avLst/>
          </a:prstGeom>
        </p:spPr>
      </p:pic>
      <p:sp>
        <p:nvSpPr>
          <p:cNvPr id="2" name="ZoneTexte 5">
            <a:extLst>
              <a:ext uri="{FF2B5EF4-FFF2-40B4-BE49-F238E27FC236}">
                <a16:creationId xmlns:a16="http://schemas.microsoft.com/office/drawing/2014/main" id="{CCE009A5-5F02-F329-0665-396C1525E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91" y="373828"/>
            <a:ext cx="13052214" cy="7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4009" dirty="0">
                <a:solidFill>
                  <a:schemeClr val="bg1"/>
                </a:solidFill>
                <a:latin typeface="GT Maru Black" pitchFamily="2" charset="77"/>
              </a:rPr>
              <a:t>Préparation de l’activité</a:t>
            </a:r>
            <a:endParaRPr lang="de-CH" altLang="de-DE" sz="4009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BE9DA2A-F307-0F6D-E303-D9CEC220C0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1177" y="2356112"/>
            <a:ext cx="12296999" cy="6783149"/>
          </a:xfrm>
        </p:spPr>
        <p:txBody>
          <a:bodyPr/>
          <a:lstStyle/>
          <a:p>
            <a:pPr>
              <a:lnSpc>
                <a:spcPts val="3653"/>
              </a:lnSpc>
              <a:spcAft>
                <a:spcPts val="1114"/>
              </a:spcAft>
            </a:pP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Adaptez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diapositives 6 et 9 pour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votre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projet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Des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explications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des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ressources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pour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cela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se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trouvent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aux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dias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4 et 5.</a:t>
            </a:r>
          </a:p>
          <a:p>
            <a:pPr>
              <a:lnSpc>
                <a:spcPts val="3653"/>
              </a:lnSpc>
              <a:spcAft>
                <a:spcPts val="1114"/>
              </a:spcAft>
            </a:pP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Imprimez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diapositives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vous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avez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créées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sur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grandes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feuilles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Votre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séance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lieu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dans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grande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salle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Alors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vous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pouvez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poser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feuilles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par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terre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Sinon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mettez-les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sur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>
              <a:lnSpc>
                <a:spcPts val="3653"/>
              </a:lnSpc>
              <a:spcAft>
                <a:spcPts val="1114"/>
              </a:spcAft>
            </a:pP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Imprimez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diapositive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4 et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posez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-la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aussi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près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autres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>
              <a:lnSpc>
                <a:spcPts val="3653"/>
              </a:lnSpc>
              <a:spcAft>
                <a:spcPts val="1114"/>
              </a:spcAft>
            </a:pP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Imprimez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plusieurs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fois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diapositive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11.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Ainsi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vous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aurez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pictogrammes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couper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à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coller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Vous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pouvez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aussi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utiliser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d’autres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pictogrammes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>
              <a:lnSpc>
                <a:spcPts val="3653"/>
              </a:lnSpc>
              <a:spcAft>
                <a:spcPts val="1114"/>
              </a:spcAft>
            </a:pP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Prévoyez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ciseaux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, du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scotch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, des post-ist et des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feutres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de-CH" sz="267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eaLnBrk="1" hangingPunct="1">
              <a:spcBef>
                <a:spcPts val="2227"/>
              </a:spcBef>
            </a:pPr>
            <a:endParaRPr lang="de-CH" altLang="de-DE" sz="267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CF0C385-33B5-ABD5-1842-BE4960CFDB50}"/>
              </a:ext>
            </a:extLst>
          </p:cNvPr>
          <p:cNvGrpSpPr/>
          <p:nvPr/>
        </p:nvGrpSpPr>
        <p:grpSpPr>
          <a:xfrm>
            <a:off x="14214616" y="-694912"/>
            <a:ext cx="1073152" cy="2137481"/>
            <a:chOff x="11987082" y="-624027"/>
            <a:chExt cx="963686" cy="1919448"/>
          </a:xfrm>
        </p:grpSpPr>
        <p:sp>
          <p:nvSpPr>
            <p:cNvPr id="8" name="Dreieck 7">
              <a:extLst>
                <a:ext uri="{FF2B5EF4-FFF2-40B4-BE49-F238E27FC236}">
                  <a16:creationId xmlns:a16="http://schemas.microsoft.com/office/drawing/2014/main" id="{0BBE09EB-71EF-2CE2-D217-1AF91CE44837}"/>
                </a:ext>
              </a:extLst>
            </p:cNvPr>
            <p:cNvSpPr/>
            <p:nvPr/>
          </p:nvSpPr>
          <p:spPr>
            <a:xfrm rot="2700000">
              <a:off x="11509201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9" name="ZoneTexte 5">
              <a:extLst>
                <a:ext uri="{FF2B5EF4-FFF2-40B4-BE49-F238E27FC236}">
                  <a16:creationId xmlns:a16="http://schemas.microsoft.com/office/drawing/2014/main" id="{4F6ECA39-D49A-6F95-0BC0-7B89B7EEC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 err="1">
                  <a:solidFill>
                    <a:srgbClr val="76BAAF"/>
                  </a:solidFill>
                  <a:latin typeface="GT Maru Black" pitchFamily="2" charset="77"/>
                </a:rPr>
                <a:t>Erklärung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62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AE1EA6B6-BEA5-7570-F9D2-90300CE1D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2"/>
            <a:ext cx="15119350" cy="1802643"/>
          </a:xfrm>
          <a:prstGeom prst="rect">
            <a:avLst/>
          </a:prstGeom>
        </p:spPr>
      </p:pic>
      <p:sp>
        <p:nvSpPr>
          <p:cNvPr id="2" name="ZoneTexte 5">
            <a:extLst>
              <a:ext uri="{FF2B5EF4-FFF2-40B4-BE49-F238E27FC236}">
                <a16:creationId xmlns:a16="http://schemas.microsoft.com/office/drawing/2014/main" id="{CCE009A5-5F02-F329-0665-396C1525E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238" y="373828"/>
            <a:ext cx="11865649" cy="7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4009" dirty="0">
                <a:solidFill>
                  <a:schemeClr val="bg1"/>
                </a:solidFill>
                <a:latin typeface="GT Maru Black" pitchFamily="2" charset="77"/>
              </a:rPr>
              <a:t>Utiliser la ligne du temps</a:t>
            </a:r>
            <a:endParaRPr lang="de-CH" altLang="de-DE" sz="4009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BE9DA2A-F307-0F6D-E303-D9CEC220C0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1177" y="2356111"/>
            <a:ext cx="12296999" cy="744582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114"/>
              </a:spcAft>
            </a:pP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Marchez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avec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long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la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ligne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du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temps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D’une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feuille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l’autre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Vous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pouvez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aussi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placer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figurine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sur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mois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Ainsi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, on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comprend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clairement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: voilà de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quel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mois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on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parle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.  </a:t>
            </a:r>
          </a:p>
          <a:p>
            <a:pPr>
              <a:lnSpc>
                <a:spcPct val="100000"/>
              </a:lnSpc>
              <a:spcAft>
                <a:spcPts val="1114"/>
              </a:spcAft>
            </a:pP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A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chaque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étape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posez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vous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questions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</a:p>
          <a:p>
            <a:pPr lvl="1">
              <a:lnSpc>
                <a:spcPct val="100000"/>
              </a:lnSpc>
              <a:spcAft>
                <a:spcPts val="1114"/>
              </a:spcAft>
            </a:pPr>
            <a:r>
              <a:rPr lang="de-CH" sz="2228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Qu’est-ce</a:t>
            </a:r>
            <a:r>
              <a:rPr lang="de-CH" sz="2228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228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qu’on</a:t>
            </a:r>
            <a:r>
              <a:rPr lang="de-CH" sz="2228" dirty="0"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de-CH" sz="2228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déjà</a:t>
            </a:r>
            <a:r>
              <a:rPr lang="de-CH" sz="2228" dirty="0">
                <a:latin typeface="Open Sans" pitchFamily="2" charset="0"/>
                <a:ea typeface="Open Sans" pitchFamily="2" charset="0"/>
                <a:cs typeface="Open Sans" pitchFamily="2" charset="0"/>
              </a:rPr>
              <a:t> fait?</a:t>
            </a:r>
          </a:p>
          <a:p>
            <a:pPr lvl="1">
              <a:lnSpc>
                <a:spcPct val="100000"/>
              </a:lnSpc>
              <a:spcAft>
                <a:spcPts val="1114"/>
              </a:spcAft>
            </a:pPr>
            <a:r>
              <a:rPr lang="de-CH" sz="2228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Qu’est-ce</a:t>
            </a:r>
            <a:r>
              <a:rPr lang="de-CH" sz="2228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228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qu’on</a:t>
            </a:r>
            <a:r>
              <a:rPr lang="de-CH" sz="2228" dirty="0">
                <a:latin typeface="Open Sans" pitchFamily="2" charset="0"/>
                <a:ea typeface="Open Sans" pitchFamily="2" charset="0"/>
                <a:cs typeface="Open Sans" pitchFamily="2" charset="0"/>
              </a:rPr>
              <a:t> fait </a:t>
            </a:r>
            <a:r>
              <a:rPr lang="de-CH" sz="2228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maintenant</a:t>
            </a:r>
            <a:r>
              <a:rPr lang="de-CH" sz="2228" dirty="0"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</a:p>
          <a:p>
            <a:pPr>
              <a:lnSpc>
                <a:spcPct val="100000"/>
              </a:lnSpc>
              <a:spcAft>
                <a:spcPts val="1114"/>
              </a:spcAft>
            </a:pP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Notez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idées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sur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Post-ist et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collez-les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sur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ligne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du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temps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Ou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collez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pictogrammes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>
              <a:lnSpc>
                <a:spcPct val="100000"/>
              </a:lnSpc>
              <a:spcAft>
                <a:spcPts val="1114"/>
              </a:spcAft>
            </a:pP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Parfois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, on a des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idées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Mais on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n’est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sûr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: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quand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voulons-nous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réaliser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cette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idée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? 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On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peut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rassembler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idées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sur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feuille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«Le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coin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idées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!»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Ces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idées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pourront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être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planifiées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plus 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tard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endParaRPr lang="de-CH" altLang="de-DE" sz="267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9EE5822-D883-B56B-86C0-466262B1AE53}"/>
              </a:ext>
            </a:extLst>
          </p:cNvPr>
          <p:cNvGrpSpPr/>
          <p:nvPr/>
        </p:nvGrpSpPr>
        <p:grpSpPr>
          <a:xfrm>
            <a:off x="14214616" y="-694912"/>
            <a:ext cx="1073152" cy="2137481"/>
            <a:chOff x="11987082" y="-624027"/>
            <a:chExt cx="963686" cy="1919448"/>
          </a:xfrm>
        </p:grpSpPr>
        <p:sp>
          <p:nvSpPr>
            <p:cNvPr id="6" name="Dreieck 5">
              <a:extLst>
                <a:ext uri="{FF2B5EF4-FFF2-40B4-BE49-F238E27FC236}">
                  <a16:creationId xmlns:a16="http://schemas.microsoft.com/office/drawing/2014/main" id="{1365C8C2-AD3F-1A08-822F-3041F089471D}"/>
                </a:ext>
              </a:extLst>
            </p:cNvPr>
            <p:cNvSpPr/>
            <p:nvPr/>
          </p:nvSpPr>
          <p:spPr>
            <a:xfrm rot="2700000">
              <a:off x="11509201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8" name="ZoneTexte 5">
              <a:extLst>
                <a:ext uri="{FF2B5EF4-FFF2-40B4-BE49-F238E27FC236}">
                  <a16:creationId xmlns:a16="http://schemas.microsoft.com/office/drawing/2014/main" id="{1C1397B4-DD7F-8DE6-AAE5-738541BF78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>
                  <a:solidFill>
                    <a:srgbClr val="73AF6C"/>
                  </a:solidFill>
                  <a:latin typeface="GT Maru Black" pitchFamily="2" charset="77"/>
                </a:rPr>
                <a:t>Activité</a:t>
              </a:r>
              <a:endParaRPr lang="de-CH" altLang="de-DE" sz="1559" b="1" dirty="0">
                <a:solidFill>
                  <a:srgbClr val="73AF6C"/>
                </a:solidFill>
                <a:latin typeface="GT Maru Black" pitchFamily="2" charset="77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74106-2B6C-BE33-8205-97205C8A9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09BB6EDA-ED7F-14A8-0598-FCEBEFE12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0"/>
            <a:ext cx="15119350" cy="17973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2E7EB07-C860-48C7-6CB7-ADFAAB23B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238" y="2331895"/>
            <a:ext cx="9302821" cy="6579836"/>
          </a:xfrm>
          <a:prstGeom prst="rect">
            <a:avLst/>
          </a:prstGeom>
          <a:effectLst>
            <a:outerShdw blurRad="177800" dist="50800" dir="2520000" algn="ctr" rotWithShape="0">
              <a:schemeClr val="bg1">
                <a:lumMod val="85000"/>
                <a:alpha val="90000"/>
              </a:schemeClr>
            </a:outerShdw>
          </a:effectLst>
        </p:spPr>
      </p:pic>
      <p:sp>
        <p:nvSpPr>
          <p:cNvPr id="15364" name="ZoneTexte 5">
            <a:extLst>
              <a:ext uri="{FF2B5EF4-FFF2-40B4-BE49-F238E27FC236}">
                <a16:creationId xmlns:a16="http://schemas.microsoft.com/office/drawing/2014/main" id="{631C6F37-DCD6-7E34-3CB0-050925024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309" y="4186028"/>
            <a:ext cx="2385027" cy="86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Les mois viennent l’un après l’autre sur la ligne du temps.</a:t>
            </a:r>
            <a:endParaRPr lang="de-CH" altLang="de-DE" sz="1670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5369" name="ZoneTexte 5">
            <a:extLst>
              <a:ext uri="{FF2B5EF4-FFF2-40B4-BE49-F238E27FC236}">
                <a16:creationId xmlns:a16="http://schemas.microsoft.com/office/drawing/2014/main" id="{DF66829F-28CF-E643-271E-4C692812D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3978" y="2155960"/>
            <a:ext cx="3648554" cy="800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Le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nombre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bonshommes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montre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</a:p>
          <a:p>
            <a:pPr marL="318203" indent="-318203">
              <a:lnSpc>
                <a:spcPts val="2428"/>
              </a:lnSpc>
              <a:buFont typeface="Arial" panose="020B0604020202020204" pitchFamily="34" charset="0"/>
              <a:buChar char="•"/>
            </a:pP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Voilà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combien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personnes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travaillent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sur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projet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>
              <a:lnSpc>
                <a:spcPts val="2428"/>
              </a:lnSpc>
            </a:pPr>
            <a:endParaRPr lang="de-CH" sz="1782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ts val="2428"/>
              </a:lnSpc>
            </a:pP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Le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nombre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batteries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chargées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montre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: </a:t>
            </a:r>
          </a:p>
          <a:p>
            <a:pPr marL="318203" indent="-318203">
              <a:lnSpc>
                <a:spcPts val="2428"/>
              </a:lnSpc>
              <a:buFont typeface="Arial" panose="020B0604020202020204" pitchFamily="34" charset="0"/>
              <a:buChar char="•"/>
            </a:pP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Voilà le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temps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personnes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ont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disposition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pour le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projet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C’est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utile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si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leur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disponibilité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change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pendant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projet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>
              <a:lnSpc>
                <a:spcPts val="2428"/>
              </a:lnSpc>
            </a:pPr>
            <a:endParaRPr lang="de-CH" sz="1782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ts val="2428"/>
              </a:lnSpc>
            </a:pP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Par exemple: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personne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sait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qu’elle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est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très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occupée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Elle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pourra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donner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moins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temps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au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projet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Alors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on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met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moins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batteries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chargées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>
              <a:lnSpc>
                <a:spcPts val="2428"/>
              </a:lnSpc>
            </a:pPr>
            <a:endParaRPr lang="de-CH" sz="1782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ts val="2428"/>
              </a:lnSpc>
            </a:pP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Toutes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batteries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sont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chargées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  <a:b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Cela veut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dire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: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personnes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peuvent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investir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tout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leur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temps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dans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projet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1559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fr-FR" altLang="de-DE" sz="1559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ZoneTexte 5">
            <a:extLst>
              <a:ext uri="{FF2B5EF4-FFF2-40B4-BE49-F238E27FC236}">
                <a16:creationId xmlns:a16="http://schemas.microsoft.com/office/drawing/2014/main" id="{156688AC-F65C-5856-3B9D-33CBB8306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41" y="373828"/>
            <a:ext cx="13052214" cy="6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buNone/>
            </a:pPr>
            <a:r>
              <a:rPr lang="fr-CH" altLang="de-DE" sz="4009" dirty="0">
                <a:solidFill>
                  <a:schemeClr val="bg1"/>
                </a:solidFill>
                <a:latin typeface="GT Maru Black" pitchFamily="2" charset="77"/>
              </a:rPr>
              <a:t>Comment lire la ligne du temps?</a:t>
            </a:r>
            <a:endParaRPr lang="de-CH" altLang="de-DE" sz="4009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D723298F-648A-B087-AFCB-E7D742A3B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765" y="6722349"/>
            <a:ext cx="2385027" cy="163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Cette zone sert à montrer ce qu’on a fait durant le mois. Ou ce qu’on prévoit de faire durant le mois. </a:t>
            </a:r>
            <a:endParaRPr lang="de-CH" altLang="de-DE" sz="1670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566AA4C3-8D4F-2E6B-A01B-171EFE2B3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711" y="2450545"/>
            <a:ext cx="2385027" cy="34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Une feuille par saison</a:t>
            </a:r>
            <a:endParaRPr lang="de-CH" altLang="de-DE" sz="1670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69C27D5-62F0-D4F8-0CB4-955C0193F49C}"/>
              </a:ext>
            </a:extLst>
          </p:cNvPr>
          <p:cNvGrpSpPr/>
          <p:nvPr/>
        </p:nvGrpSpPr>
        <p:grpSpPr>
          <a:xfrm>
            <a:off x="14205380" y="-694912"/>
            <a:ext cx="1073152" cy="2137481"/>
            <a:chOff x="11987082" y="-624027"/>
            <a:chExt cx="963686" cy="1919448"/>
          </a:xfrm>
        </p:grpSpPr>
        <p:sp>
          <p:nvSpPr>
            <p:cNvPr id="6" name="Dreieck 5">
              <a:extLst>
                <a:ext uri="{FF2B5EF4-FFF2-40B4-BE49-F238E27FC236}">
                  <a16:creationId xmlns:a16="http://schemas.microsoft.com/office/drawing/2014/main" id="{28F6AEC3-7B71-FA4D-78BF-A9788E6449FF}"/>
                </a:ext>
              </a:extLst>
            </p:cNvPr>
            <p:cNvSpPr/>
            <p:nvPr/>
          </p:nvSpPr>
          <p:spPr>
            <a:xfrm rot="2700000">
              <a:off x="11509201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1" name="ZoneTexte 5">
              <a:extLst>
                <a:ext uri="{FF2B5EF4-FFF2-40B4-BE49-F238E27FC236}">
                  <a16:creationId xmlns:a16="http://schemas.microsoft.com/office/drawing/2014/main" id="{AB840B91-B650-2AAE-03B4-7B34BAF75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>
                  <a:solidFill>
                    <a:srgbClr val="76BAAF"/>
                  </a:solidFill>
                  <a:latin typeface="GT Maru Black" pitchFamily="2" charset="77"/>
                </a:rPr>
                <a:t>Explication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46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6156F4FC-C67B-A434-0CBC-89E8A814A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2" y="0"/>
            <a:ext cx="15119351" cy="1797354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EE1FB5E-51AB-3617-C708-7E659AF1C66E}"/>
              </a:ext>
            </a:extLst>
          </p:cNvPr>
          <p:cNvGrpSpPr/>
          <p:nvPr/>
        </p:nvGrpSpPr>
        <p:grpSpPr>
          <a:xfrm>
            <a:off x="14205380" y="-694912"/>
            <a:ext cx="1073152" cy="2137481"/>
            <a:chOff x="11987082" y="-624027"/>
            <a:chExt cx="963686" cy="1919448"/>
          </a:xfrm>
        </p:grpSpPr>
        <p:sp>
          <p:nvSpPr>
            <p:cNvPr id="6" name="Dreieck 5">
              <a:extLst>
                <a:ext uri="{FF2B5EF4-FFF2-40B4-BE49-F238E27FC236}">
                  <a16:creationId xmlns:a16="http://schemas.microsoft.com/office/drawing/2014/main" id="{35EE3186-8708-9F54-05E0-ADF22766348C}"/>
                </a:ext>
              </a:extLst>
            </p:cNvPr>
            <p:cNvSpPr/>
            <p:nvPr/>
          </p:nvSpPr>
          <p:spPr>
            <a:xfrm rot="2700000">
              <a:off x="11509201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4" name="ZoneTexte 5">
              <a:extLst>
                <a:ext uri="{FF2B5EF4-FFF2-40B4-BE49-F238E27FC236}">
                  <a16:creationId xmlns:a16="http://schemas.microsoft.com/office/drawing/2014/main" id="{DA09A1E2-986F-904D-B868-B417E2D96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>
                  <a:solidFill>
                    <a:srgbClr val="76BAAF"/>
                  </a:solidFill>
                  <a:latin typeface="GT Maru Black" pitchFamily="2" charset="77"/>
                </a:rPr>
                <a:t>Explication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7EA7E899-7CD9-A489-CD6F-EAEB6A096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239" y="2356274"/>
            <a:ext cx="9302820" cy="6579835"/>
          </a:xfrm>
          <a:prstGeom prst="rect">
            <a:avLst/>
          </a:prstGeom>
          <a:effectLst>
            <a:outerShdw blurRad="177800" dist="50800" dir="2520000" algn="ctr" rotWithShape="0">
              <a:schemeClr val="bg1">
                <a:lumMod val="85000"/>
                <a:alpha val="78000"/>
              </a:schemeClr>
            </a:outerShdw>
          </a:effectLst>
        </p:spPr>
      </p:pic>
      <p:sp>
        <p:nvSpPr>
          <p:cNvPr id="15369" name="ZoneTexte 5">
            <a:extLst>
              <a:ext uri="{FF2B5EF4-FFF2-40B4-BE49-F238E27FC236}">
                <a16:creationId xmlns:a16="http://schemas.microsoft.com/office/drawing/2014/main" id="{39265004-B58D-6B8E-D4B3-35F2872A0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3978" y="2155959"/>
            <a:ext cx="3648554" cy="160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428"/>
              </a:lnSpc>
            </a:pP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Adapter le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nombre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personnes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de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batteries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chargées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>
              <a:lnSpc>
                <a:spcPts val="2428"/>
              </a:lnSpc>
            </a:pPr>
            <a:br>
              <a:rPr lang="de-CH" sz="1559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fr-FR" altLang="de-DE" sz="1559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ZoneTexte 5">
            <a:extLst>
              <a:ext uri="{FF2B5EF4-FFF2-40B4-BE49-F238E27FC236}">
                <a16:creationId xmlns:a16="http://schemas.microsoft.com/office/drawing/2014/main" id="{3151AECC-FD77-010F-546B-16FFE6AC0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41" y="373828"/>
            <a:ext cx="13052214" cy="6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buNone/>
            </a:pPr>
            <a:r>
              <a:rPr lang="fr-CH" altLang="de-DE" sz="4009" dirty="0">
                <a:solidFill>
                  <a:schemeClr val="bg1"/>
                </a:solidFill>
                <a:latin typeface="GT Maru Black" pitchFamily="2" charset="77"/>
              </a:rPr>
              <a:t>Comment adapter la ligne du temps</a:t>
            </a:r>
            <a:endParaRPr lang="de-CH" altLang="de-DE" sz="4009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DBF6E0CD-6F2A-1FFB-1A91-15BA9BA74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347" y="7123893"/>
            <a:ext cx="6679462" cy="137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Dans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cette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zone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on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peut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mettre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textes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et des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images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Pour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montrer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ce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qui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été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fait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durant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ce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mois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Pour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mois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venir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on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peut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laisser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zone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vide.</a:t>
            </a:r>
            <a:b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Et la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remplir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durant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séance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exemples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d’images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se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trouvent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sur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diapositive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11.</a:t>
            </a:r>
            <a:endParaRPr lang="de-CH" altLang="de-DE" sz="1670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C9F23504-A714-2C9E-ED1B-5EC7AF7A8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907" y="2333338"/>
            <a:ext cx="4652123" cy="34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167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Ajouter la saison et l’année ici</a:t>
            </a:r>
            <a:endParaRPr lang="de-CH" altLang="de-DE" sz="1670" b="1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ZoneTexte 5">
            <a:extLst>
              <a:ext uri="{FF2B5EF4-FFF2-40B4-BE49-F238E27FC236}">
                <a16:creationId xmlns:a16="http://schemas.microsoft.com/office/drawing/2014/main" id="{96592C63-FA28-14FA-E1D7-0790B06CF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907" y="2626588"/>
            <a:ext cx="5847481" cy="86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Si le projet ne dure pas plus d’une année, on peut aussi faire une feuille par mois, et donc indiquer ici le mois et l’année.</a:t>
            </a:r>
            <a:endParaRPr lang="de-CH" altLang="de-DE" sz="1670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3F734108-0FA6-032B-7395-B018F8627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1" y="4517629"/>
            <a:ext cx="15119349" cy="1675240"/>
          </a:xfrm>
          <a:prstGeom prst="rect">
            <a:avLst/>
          </a:prstGeom>
        </p:spPr>
      </p:pic>
      <p:sp>
        <p:nvSpPr>
          <p:cNvPr id="16391" name="ZoneTexte 9">
            <a:extLst>
              <a:ext uri="{FF2B5EF4-FFF2-40B4-BE49-F238E27FC236}">
                <a16:creationId xmlns:a16="http://schemas.microsoft.com/office/drawing/2014/main" id="{4C374079-40C7-ACAD-8DE3-F101F66E6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850" y="8073951"/>
            <a:ext cx="3258780" cy="39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>
              <a:lnSpc>
                <a:spcPts val="2450"/>
              </a:lnSpc>
              <a:spcBef>
                <a:spcPct val="0"/>
              </a:spcBef>
              <a:buNone/>
            </a:pPr>
            <a:r>
              <a:rPr lang="fr-CH" altLang="de-DE" sz="2004" dirty="0">
                <a:latin typeface="Open Sans" pitchFamily="2" charset="0"/>
                <a:ea typeface="Open Sans" pitchFamily="2" charset="0"/>
                <a:cs typeface="Open Sans" pitchFamily="2" charset="0"/>
              </a:rPr>
              <a:t>Modèle</a:t>
            </a:r>
          </a:p>
        </p:txBody>
      </p:sp>
      <p:sp>
        <p:nvSpPr>
          <p:cNvPr id="3" name="ZoneTexte 5">
            <a:extLst>
              <a:ext uri="{FF2B5EF4-FFF2-40B4-BE49-F238E27FC236}">
                <a16:creationId xmlns:a16="http://schemas.microsoft.com/office/drawing/2014/main" id="{E66D0659-A4E4-733A-57BC-45AC8D8D0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31" y="264921"/>
            <a:ext cx="9309773" cy="7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4009" dirty="0">
                <a:solidFill>
                  <a:srgbClr val="449466"/>
                </a:solidFill>
                <a:latin typeface="GT Maru Black" pitchFamily="2" charset="77"/>
              </a:rPr>
              <a:t>Printemps 2026</a:t>
            </a:r>
            <a:endParaRPr lang="de-CH" altLang="de-DE" sz="4009" dirty="0">
              <a:solidFill>
                <a:srgbClr val="449466"/>
              </a:solidFill>
              <a:latin typeface="GT Maru Black" pitchFamily="2" charset="77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D17974A-A59C-7853-D592-E7B5F58D2C97}"/>
              </a:ext>
            </a:extLst>
          </p:cNvPr>
          <p:cNvSpPr txBox="1"/>
          <p:nvPr/>
        </p:nvSpPr>
        <p:spPr>
          <a:xfrm>
            <a:off x="609225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>
                <a:solidFill>
                  <a:schemeClr val="bg1"/>
                </a:solidFill>
                <a:latin typeface="GT Maru Black" pitchFamily="2" charset="0"/>
              </a:rPr>
              <a:t>Mars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2026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D97E5BD-2FB8-D944-5312-E742FDA92B14}"/>
              </a:ext>
            </a:extLst>
          </p:cNvPr>
          <p:cNvSpPr txBox="1"/>
          <p:nvPr/>
        </p:nvSpPr>
        <p:spPr>
          <a:xfrm>
            <a:off x="5284244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>
                <a:solidFill>
                  <a:schemeClr val="bg1"/>
                </a:solidFill>
                <a:latin typeface="GT Maru Black" pitchFamily="2" charset="0"/>
              </a:rPr>
              <a:t>Avril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2026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8847DEB-066C-B2A6-AE13-15E92932B701}"/>
              </a:ext>
            </a:extLst>
          </p:cNvPr>
          <p:cNvSpPr txBox="1"/>
          <p:nvPr/>
        </p:nvSpPr>
        <p:spPr>
          <a:xfrm>
            <a:off x="9951063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>
                <a:solidFill>
                  <a:schemeClr val="bg1"/>
                </a:solidFill>
                <a:latin typeface="GT Maru Black" pitchFamily="2" charset="0"/>
              </a:rPr>
              <a:t>Mai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2026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pic>
        <p:nvPicPr>
          <p:cNvPr id="5" name="Grafik 4" descr="Ein Bild, das Clipart, Zeichnung, Grafiken, Darstellung enthält.&#10;&#10;KI-generierte Inhalte können fehlerhaft sein.">
            <a:extLst>
              <a:ext uri="{FF2B5EF4-FFF2-40B4-BE49-F238E27FC236}">
                <a16:creationId xmlns:a16="http://schemas.microsoft.com/office/drawing/2014/main" id="{0C69DC70-AC6F-4B37-DF1F-53FF78C93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091" y="440222"/>
            <a:ext cx="564876" cy="883261"/>
          </a:xfrm>
          <a:prstGeom prst="rect">
            <a:avLst/>
          </a:prstGeom>
        </p:spPr>
      </p:pic>
      <p:pic>
        <p:nvPicPr>
          <p:cNvPr id="15" name="Grafik 14" descr="Ein Bild, das Verkehrsschild, Symbol, Schild enthält.&#10;&#10;KI-generierte Inhalte können fehlerhaft sein.">
            <a:extLst>
              <a:ext uri="{FF2B5EF4-FFF2-40B4-BE49-F238E27FC236}">
                <a16:creationId xmlns:a16="http://schemas.microsoft.com/office/drawing/2014/main" id="{5C767D6C-E4A8-282C-CCF7-29C2C2711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3962" y="440224"/>
            <a:ext cx="458400" cy="883259"/>
          </a:xfrm>
          <a:prstGeom prst="rect">
            <a:avLst/>
          </a:prstGeom>
        </p:spPr>
      </p:pic>
      <p:pic>
        <p:nvPicPr>
          <p:cNvPr id="18" name="Grafik 17" descr="Ein Bild, das Screenshot, Symbol, Schrift, Design enthält.&#10;&#10;KI-generierte Inhalte können fehlerhaft sein.">
            <a:extLst>
              <a:ext uri="{FF2B5EF4-FFF2-40B4-BE49-F238E27FC236}">
                <a16:creationId xmlns:a16="http://schemas.microsoft.com/office/drawing/2014/main" id="{20CF7BE0-7EDD-75AA-2714-71256CE18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4119" y="440222"/>
            <a:ext cx="458400" cy="883259"/>
          </a:xfrm>
          <a:prstGeom prst="rect">
            <a:avLst/>
          </a:prstGeom>
        </p:spPr>
      </p:pic>
      <p:pic>
        <p:nvPicPr>
          <p:cNvPr id="19" name="Grafik 18" descr="Ein Bild, das Clipart, Zeichnung, Grafiken, Darstellung enthält.&#10;&#10;KI-generierte Inhalte können fehlerhaft sein.">
            <a:extLst>
              <a:ext uri="{FF2B5EF4-FFF2-40B4-BE49-F238E27FC236}">
                <a16:creationId xmlns:a16="http://schemas.microsoft.com/office/drawing/2014/main" id="{2F78233E-C8C2-A388-433A-68F2FE216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0265" y="440222"/>
            <a:ext cx="564876" cy="883261"/>
          </a:xfrm>
          <a:prstGeom prst="rect">
            <a:avLst/>
          </a:prstGeom>
        </p:spPr>
      </p:pic>
      <p:pic>
        <p:nvPicPr>
          <p:cNvPr id="20" name="Grafik 19" descr="Ein Bild, das Verkehrsschild, Symbol, Schild enthält.&#10;&#10;KI-generierte Inhalte können fehlerhaft sein.">
            <a:extLst>
              <a:ext uri="{FF2B5EF4-FFF2-40B4-BE49-F238E27FC236}">
                <a16:creationId xmlns:a16="http://schemas.microsoft.com/office/drawing/2014/main" id="{3DA7CD6E-33EB-B9A3-60D0-C21110373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1892" y="440224"/>
            <a:ext cx="458400" cy="883259"/>
          </a:xfrm>
          <a:prstGeom prst="rect">
            <a:avLst/>
          </a:prstGeom>
        </p:spPr>
      </p:pic>
      <p:pic>
        <p:nvPicPr>
          <p:cNvPr id="22" name="Grafik 21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7AA1CC20-B11C-650A-E70D-A9ED5AC126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940" y="6566584"/>
            <a:ext cx="990600" cy="139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E3539CFD-15B1-BE4F-31ED-1B00CF715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1" y="4517629"/>
            <a:ext cx="15119349" cy="167524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D17974A-A59C-7853-D592-E7B5F58D2C97}"/>
              </a:ext>
            </a:extLst>
          </p:cNvPr>
          <p:cNvSpPr txBox="1"/>
          <p:nvPr/>
        </p:nvSpPr>
        <p:spPr>
          <a:xfrm>
            <a:off x="609225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>
                <a:solidFill>
                  <a:schemeClr val="bg1"/>
                </a:solidFill>
                <a:latin typeface="GT Maru Black" pitchFamily="2" charset="0"/>
              </a:rPr>
              <a:t>Juin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2026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D97E5BD-2FB8-D944-5312-E742FDA92B14}"/>
              </a:ext>
            </a:extLst>
          </p:cNvPr>
          <p:cNvSpPr txBox="1"/>
          <p:nvPr/>
        </p:nvSpPr>
        <p:spPr>
          <a:xfrm>
            <a:off x="5284244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>
                <a:solidFill>
                  <a:schemeClr val="bg1"/>
                </a:solidFill>
                <a:latin typeface="GT Maru Black" pitchFamily="2" charset="0"/>
              </a:rPr>
              <a:t>Juillet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2026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8847DEB-066C-B2A6-AE13-15E92932B701}"/>
              </a:ext>
            </a:extLst>
          </p:cNvPr>
          <p:cNvSpPr txBox="1"/>
          <p:nvPr/>
        </p:nvSpPr>
        <p:spPr>
          <a:xfrm>
            <a:off x="9951063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>
                <a:solidFill>
                  <a:schemeClr val="bg1"/>
                </a:solidFill>
                <a:latin typeface="GT Maru Black" pitchFamily="2" charset="0"/>
              </a:rPr>
              <a:t>Août</a:t>
            </a:r>
          </a:p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2026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sp>
        <p:nvSpPr>
          <p:cNvPr id="18" name="ZoneTexte 5">
            <a:extLst>
              <a:ext uri="{FF2B5EF4-FFF2-40B4-BE49-F238E27FC236}">
                <a16:creationId xmlns:a16="http://schemas.microsoft.com/office/drawing/2014/main" id="{928275C6-7DA3-6D4B-FF89-0DBE51F41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31" y="264921"/>
            <a:ext cx="9309773" cy="7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4009" dirty="0">
                <a:solidFill>
                  <a:srgbClr val="449466"/>
                </a:solidFill>
                <a:latin typeface="GT Maru Black" pitchFamily="2" charset="77"/>
              </a:rPr>
              <a:t>Été 2026</a:t>
            </a:r>
            <a:endParaRPr lang="de-CH" altLang="de-DE" sz="4009" dirty="0">
              <a:solidFill>
                <a:srgbClr val="449466"/>
              </a:solidFill>
              <a:latin typeface="GT Maru Black" pitchFamily="2" charset="77"/>
            </a:endParaRPr>
          </a:p>
        </p:txBody>
      </p:sp>
      <p:pic>
        <p:nvPicPr>
          <p:cNvPr id="3" name="Grafik 2" descr="Ein Bild, das Clipart, Zeichnung, Grafiken, Darstellung enthält.&#10;&#10;KI-generierte Inhalte können fehlerhaft sein.">
            <a:extLst>
              <a:ext uri="{FF2B5EF4-FFF2-40B4-BE49-F238E27FC236}">
                <a16:creationId xmlns:a16="http://schemas.microsoft.com/office/drawing/2014/main" id="{C8257EC2-EE97-5E5D-AC49-E0F4B0E16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091" y="440222"/>
            <a:ext cx="564876" cy="883261"/>
          </a:xfrm>
          <a:prstGeom prst="rect">
            <a:avLst/>
          </a:prstGeom>
        </p:spPr>
      </p:pic>
      <p:pic>
        <p:nvPicPr>
          <p:cNvPr id="7" name="Grafik 6" descr="Ein Bild, das Verkehrsschild, Symbol, Schild enthält.&#10;&#10;KI-generierte Inhalte können fehlerhaft sein.">
            <a:extLst>
              <a:ext uri="{FF2B5EF4-FFF2-40B4-BE49-F238E27FC236}">
                <a16:creationId xmlns:a16="http://schemas.microsoft.com/office/drawing/2014/main" id="{9163BAA9-128D-50B7-EE20-1AF174C44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3962" y="440224"/>
            <a:ext cx="458400" cy="883259"/>
          </a:xfrm>
          <a:prstGeom prst="rect">
            <a:avLst/>
          </a:prstGeom>
        </p:spPr>
      </p:pic>
      <p:pic>
        <p:nvPicPr>
          <p:cNvPr id="8" name="Grafik 7" descr="Ein Bild, das Screenshot, Symbol, Schrift, Design enthält.&#10;&#10;KI-generierte Inhalte können fehlerhaft sein.">
            <a:extLst>
              <a:ext uri="{FF2B5EF4-FFF2-40B4-BE49-F238E27FC236}">
                <a16:creationId xmlns:a16="http://schemas.microsoft.com/office/drawing/2014/main" id="{7C992B74-AEA2-11ED-B6BF-D956CD432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4119" y="440222"/>
            <a:ext cx="458400" cy="883259"/>
          </a:xfrm>
          <a:prstGeom prst="rect">
            <a:avLst/>
          </a:prstGeom>
        </p:spPr>
      </p:pic>
      <p:pic>
        <p:nvPicPr>
          <p:cNvPr id="9" name="Grafik 8" descr="Ein Bild, das Clipart, Zeichnung, Grafiken, Darstellung enthält.&#10;&#10;KI-generierte Inhalte können fehlerhaft sein.">
            <a:extLst>
              <a:ext uri="{FF2B5EF4-FFF2-40B4-BE49-F238E27FC236}">
                <a16:creationId xmlns:a16="http://schemas.microsoft.com/office/drawing/2014/main" id="{CDB3AA46-0ED3-1130-859B-284FF1E29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0265" y="440222"/>
            <a:ext cx="564876" cy="883261"/>
          </a:xfrm>
          <a:prstGeom prst="rect">
            <a:avLst/>
          </a:prstGeom>
        </p:spPr>
      </p:pic>
      <p:pic>
        <p:nvPicPr>
          <p:cNvPr id="10" name="Grafik 9" descr="Ein Bild, das Verkehrsschild, Symbol, Schild enthält.&#10;&#10;KI-generierte Inhalte können fehlerhaft sein.">
            <a:extLst>
              <a:ext uri="{FF2B5EF4-FFF2-40B4-BE49-F238E27FC236}">
                <a16:creationId xmlns:a16="http://schemas.microsoft.com/office/drawing/2014/main" id="{B14F9F06-1A87-17E8-2232-494B89E43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1892" y="440224"/>
            <a:ext cx="458400" cy="88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2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A590EF25-452A-3709-7D7B-5171FE24D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1" y="4517629"/>
            <a:ext cx="15119349" cy="167524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D17974A-A59C-7853-D592-E7B5F58D2C97}"/>
              </a:ext>
            </a:extLst>
          </p:cNvPr>
          <p:cNvSpPr txBox="1"/>
          <p:nvPr/>
        </p:nvSpPr>
        <p:spPr>
          <a:xfrm>
            <a:off x="609225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>
                <a:solidFill>
                  <a:schemeClr val="bg1"/>
                </a:solidFill>
                <a:latin typeface="GT Maru Black" pitchFamily="2" charset="0"/>
              </a:rPr>
              <a:t>Septembre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2026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D97E5BD-2FB8-D944-5312-E742FDA92B14}"/>
              </a:ext>
            </a:extLst>
          </p:cNvPr>
          <p:cNvSpPr txBox="1"/>
          <p:nvPr/>
        </p:nvSpPr>
        <p:spPr>
          <a:xfrm>
            <a:off x="5284244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>
                <a:solidFill>
                  <a:schemeClr val="bg1"/>
                </a:solidFill>
                <a:latin typeface="GT Maru Black" pitchFamily="2" charset="0"/>
              </a:rPr>
              <a:t>Octobre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2026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8847DEB-066C-B2A6-AE13-15E92932B701}"/>
              </a:ext>
            </a:extLst>
          </p:cNvPr>
          <p:cNvSpPr txBox="1"/>
          <p:nvPr/>
        </p:nvSpPr>
        <p:spPr>
          <a:xfrm>
            <a:off x="9951063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>
                <a:solidFill>
                  <a:schemeClr val="bg1"/>
                </a:solidFill>
                <a:latin typeface="GT Maru Black" pitchFamily="2" charset="0"/>
              </a:rPr>
              <a:t>Novembre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2026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sp>
        <p:nvSpPr>
          <p:cNvPr id="18" name="ZoneTexte 5">
            <a:extLst>
              <a:ext uri="{FF2B5EF4-FFF2-40B4-BE49-F238E27FC236}">
                <a16:creationId xmlns:a16="http://schemas.microsoft.com/office/drawing/2014/main" id="{7C562C27-81C8-4D7C-E28D-F2F2128DD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31" y="264921"/>
            <a:ext cx="9309773" cy="7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4009" dirty="0">
                <a:solidFill>
                  <a:srgbClr val="449466"/>
                </a:solidFill>
                <a:latin typeface="GT Maru Black" pitchFamily="2" charset="77"/>
              </a:rPr>
              <a:t>Automne 2026</a:t>
            </a:r>
            <a:endParaRPr lang="de-CH" altLang="de-DE" sz="4009" dirty="0">
              <a:solidFill>
                <a:srgbClr val="449466"/>
              </a:solidFill>
              <a:latin typeface="GT Maru Black" pitchFamily="2" charset="77"/>
            </a:endParaRPr>
          </a:p>
        </p:txBody>
      </p:sp>
      <p:pic>
        <p:nvPicPr>
          <p:cNvPr id="3" name="Grafik 2" descr="Ein Bild, das Clipart, Zeichnung, Grafiken, Darstellung enthält.&#10;&#10;KI-generierte Inhalte können fehlerhaft sein.">
            <a:extLst>
              <a:ext uri="{FF2B5EF4-FFF2-40B4-BE49-F238E27FC236}">
                <a16:creationId xmlns:a16="http://schemas.microsoft.com/office/drawing/2014/main" id="{C4E868EE-76E2-4699-6CD2-8412063E8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091" y="440222"/>
            <a:ext cx="564876" cy="883261"/>
          </a:xfrm>
          <a:prstGeom prst="rect">
            <a:avLst/>
          </a:prstGeom>
        </p:spPr>
      </p:pic>
      <p:pic>
        <p:nvPicPr>
          <p:cNvPr id="7" name="Grafik 6" descr="Ein Bild, das Verkehrsschild, Symbol, Schild enthält.&#10;&#10;KI-generierte Inhalte können fehlerhaft sein.">
            <a:extLst>
              <a:ext uri="{FF2B5EF4-FFF2-40B4-BE49-F238E27FC236}">
                <a16:creationId xmlns:a16="http://schemas.microsoft.com/office/drawing/2014/main" id="{C0A9417D-7C55-8AFD-D1DF-CC72BD521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3962" y="440224"/>
            <a:ext cx="458400" cy="883259"/>
          </a:xfrm>
          <a:prstGeom prst="rect">
            <a:avLst/>
          </a:prstGeom>
        </p:spPr>
      </p:pic>
      <p:pic>
        <p:nvPicPr>
          <p:cNvPr id="8" name="Grafik 7" descr="Ein Bild, das Screenshot, Symbol, Schrift, Design enthält.&#10;&#10;KI-generierte Inhalte können fehlerhaft sein.">
            <a:extLst>
              <a:ext uri="{FF2B5EF4-FFF2-40B4-BE49-F238E27FC236}">
                <a16:creationId xmlns:a16="http://schemas.microsoft.com/office/drawing/2014/main" id="{BF3100DE-6BC7-5D74-1210-728E2B3B77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4119" y="440222"/>
            <a:ext cx="458400" cy="883259"/>
          </a:xfrm>
          <a:prstGeom prst="rect">
            <a:avLst/>
          </a:prstGeom>
        </p:spPr>
      </p:pic>
      <p:pic>
        <p:nvPicPr>
          <p:cNvPr id="9" name="Grafik 8" descr="Ein Bild, das Clipart, Zeichnung, Grafiken, Darstellung enthält.&#10;&#10;KI-generierte Inhalte können fehlerhaft sein.">
            <a:extLst>
              <a:ext uri="{FF2B5EF4-FFF2-40B4-BE49-F238E27FC236}">
                <a16:creationId xmlns:a16="http://schemas.microsoft.com/office/drawing/2014/main" id="{5B450FCE-B0E6-5114-50F5-589B44727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0265" y="440222"/>
            <a:ext cx="564876" cy="883261"/>
          </a:xfrm>
          <a:prstGeom prst="rect">
            <a:avLst/>
          </a:prstGeom>
        </p:spPr>
      </p:pic>
      <p:pic>
        <p:nvPicPr>
          <p:cNvPr id="10" name="Grafik 9" descr="Ein Bild, das Verkehrsschild, Symbol, Schild enthält.&#10;&#10;KI-generierte Inhalte können fehlerhaft sein.">
            <a:extLst>
              <a:ext uri="{FF2B5EF4-FFF2-40B4-BE49-F238E27FC236}">
                <a16:creationId xmlns:a16="http://schemas.microsoft.com/office/drawing/2014/main" id="{4B6CA786-157A-C565-51C0-0178F006F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1892" y="440224"/>
            <a:ext cx="458400" cy="88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3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1DD6CE61-91A1-F305-CFA7-43ACEA2D7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1" y="4517629"/>
            <a:ext cx="15119349" cy="167524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D17974A-A59C-7853-D592-E7B5F58D2C97}"/>
              </a:ext>
            </a:extLst>
          </p:cNvPr>
          <p:cNvSpPr txBox="1"/>
          <p:nvPr/>
        </p:nvSpPr>
        <p:spPr>
          <a:xfrm>
            <a:off x="609225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>
                <a:solidFill>
                  <a:schemeClr val="bg1"/>
                </a:solidFill>
                <a:latin typeface="GT Maru Black" pitchFamily="2" charset="0"/>
              </a:rPr>
              <a:t>Décembre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2026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D97E5BD-2FB8-D944-5312-E742FDA92B14}"/>
              </a:ext>
            </a:extLst>
          </p:cNvPr>
          <p:cNvSpPr txBox="1"/>
          <p:nvPr/>
        </p:nvSpPr>
        <p:spPr>
          <a:xfrm>
            <a:off x="5284244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>
                <a:solidFill>
                  <a:schemeClr val="bg1"/>
                </a:solidFill>
                <a:latin typeface="GT Maru Black" pitchFamily="2" charset="0"/>
              </a:rPr>
              <a:t>Janvier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2027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8847DEB-066C-B2A6-AE13-15E92932B701}"/>
              </a:ext>
            </a:extLst>
          </p:cNvPr>
          <p:cNvSpPr txBox="1"/>
          <p:nvPr/>
        </p:nvSpPr>
        <p:spPr>
          <a:xfrm>
            <a:off x="9951063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>
                <a:solidFill>
                  <a:schemeClr val="bg1"/>
                </a:solidFill>
                <a:latin typeface="GT Maru Black" pitchFamily="2" charset="0"/>
              </a:rPr>
              <a:t>Février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2027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sp>
        <p:nvSpPr>
          <p:cNvPr id="2" name="ZoneTexte 5">
            <a:extLst>
              <a:ext uri="{FF2B5EF4-FFF2-40B4-BE49-F238E27FC236}">
                <a16:creationId xmlns:a16="http://schemas.microsoft.com/office/drawing/2014/main" id="{6D9D4EEF-9E58-00B1-B88A-DF678E089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31" y="264921"/>
            <a:ext cx="9309773" cy="7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4009" dirty="0">
                <a:solidFill>
                  <a:srgbClr val="449466"/>
                </a:solidFill>
                <a:latin typeface="GT Maru Black" pitchFamily="2" charset="77"/>
              </a:rPr>
              <a:t>Hiver 2026/2027</a:t>
            </a:r>
            <a:endParaRPr lang="de-CH" altLang="de-DE" sz="4009" dirty="0">
              <a:solidFill>
                <a:srgbClr val="449466"/>
              </a:solidFill>
              <a:latin typeface="GT Maru Black" pitchFamily="2" charset="77"/>
            </a:endParaRPr>
          </a:p>
        </p:txBody>
      </p:sp>
      <p:pic>
        <p:nvPicPr>
          <p:cNvPr id="3" name="Grafik 2" descr="Ein Bild, das Clipart, Zeichnung, Grafiken, Darstellung enthält.&#10;&#10;KI-generierte Inhalte können fehlerhaft sein.">
            <a:extLst>
              <a:ext uri="{FF2B5EF4-FFF2-40B4-BE49-F238E27FC236}">
                <a16:creationId xmlns:a16="http://schemas.microsoft.com/office/drawing/2014/main" id="{058DE996-92C5-8E92-C1FB-23AB2D632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091" y="440222"/>
            <a:ext cx="564876" cy="883261"/>
          </a:xfrm>
          <a:prstGeom prst="rect">
            <a:avLst/>
          </a:prstGeom>
        </p:spPr>
      </p:pic>
      <p:pic>
        <p:nvPicPr>
          <p:cNvPr id="7" name="Grafik 6" descr="Ein Bild, das Verkehrsschild, Symbol, Schild enthält.&#10;&#10;KI-generierte Inhalte können fehlerhaft sein.">
            <a:extLst>
              <a:ext uri="{FF2B5EF4-FFF2-40B4-BE49-F238E27FC236}">
                <a16:creationId xmlns:a16="http://schemas.microsoft.com/office/drawing/2014/main" id="{358F976E-6ABA-0B97-FC97-0E17191AA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3962" y="440224"/>
            <a:ext cx="458400" cy="883259"/>
          </a:xfrm>
          <a:prstGeom prst="rect">
            <a:avLst/>
          </a:prstGeom>
        </p:spPr>
      </p:pic>
      <p:pic>
        <p:nvPicPr>
          <p:cNvPr id="8" name="Grafik 7" descr="Ein Bild, das Screenshot, Symbol, Schrift, Design enthält.&#10;&#10;KI-generierte Inhalte können fehlerhaft sein.">
            <a:extLst>
              <a:ext uri="{FF2B5EF4-FFF2-40B4-BE49-F238E27FC236}">
                <a16:creationId xmlns:a16="http://schemas.microsoft.com/office/drawing/2014/main" id="{55DDAFE0-15A1-1840-ED9F-19AAB18E0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4119" y="440222"/>
            <a:ext cx="458400" cy="883259"/>
          </a:xfrm>
          <a:prstGeom prst="rect">
            <a:avLst/>
          </a:prstGeom>
        </p:spPr>
      </p:pic>
      <p:pic>
        <p:nvPicPr>
          <p:cNvPr id="9" name="Grafik 8" descr="Ein Bild, das Clipart, Zeichnung, Grafiken, Darstellung enthält.&#10;&#10;KI-generierte Inhalte können fehlerhaft sein.">
            <a:extLst>
              <a:ext uri="{FF2B5EF4-FFF2-40B4-BE49-F238E27FC236}">
                <a16:creationId xmlns:a16="http://schemas.microsoft.com/office/drawing/2014/main" id="{DC7C8C78-2B99-B98D-61FD-5755902B5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0265" y="440222"/>
            <a:ext cx="564876" cy="883261"/>
          </a:xfrm>
          <a:prstGeom prst="rect">
            <a:avLst/>
          </a:prstGeom>
        </p:spPr>
      </p:pic>
      <p:pic>
        <p:nvPicPr>
          <p:cNvPr id="10" name="Grafik 9" descr="Ein Bild, das Verkehrsschild, Symbol, Schild enthält.&#10;&#10;KI-generierte Inhalte können fehlerhaft sein.">
            <a:extLst>
              <a:ext uri="{FF2B5EF4-FFF2-40B4-BE49-F238E27FC236}">
                <a16:creationId xmlns:a16="http://schemas.microsoft.com/office/drawing/2014/main" id="{9698DCFD-9A59-325A-C7AC-2E72575AF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1892" y="440224"/>
            <a:ext cx="458400" cy="88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815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rise_temporelle  -  Mode de compatibilité" id="{916D1FBB-6522-41CC-BD7D-E609CC4ACFF4}" vid="{09F0F46B-877E-46AA-A4EC-FB7CD31B20C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0eb7c4-2b04-4e0d-a12d-685a02d6a5c0">
      <Terms xmlns="http://schemas.microsoft.com/office/infopath/2007/PartnerControls"/>
    </lcf76f155ced4ddcb4097134ff3c332f>
    <TaxCatchAll xmlns="742d3f5b-71a3-4b7c-a46f-c565dea20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958EAF406EE541A31922843DF8B5DF" ma:contentTypeVersion="10" ma:contentTypeDescription="Crée un document." ma:contentTypeScope="" ma:versionID="cf3bc153c044a8efd8a8dba98b7a48e2">
  <xsd:schema xmlns:xsd="http://www.w3.org/2001/XMLSchema" xmlns:xs="http://www.w3.org/2001/XMLSchema" xmlns:p="http://schemas.microsoft.com/office/2006/metadata/properties" xmlns:ns2="400eb7c4-2b04-4e0d-a12d-685a02d6a5c0" xmlns:ns3="742d3f5b-71a3-4b7c-a46f-c565dea2077e" targetNamespace="http://schemas.microsoft.com/office/2006/metadata/properties" ma:root="true" ma:fieldsID="817b19ff8961ac009f5447fc5417393d" ns2:_="" ns3:_="">
    <xsd:import namespace="400eb7c4-2b04-4e0d-a12d-685a02d6a5c0"/>
    <xsd:import namespace="742d3f5b-71a3-4b7c-a46f-c565dea20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0eb7c4-2b04-4e0d-a12d-685a02d6a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5f7bb592-d66e-486a-b174-7f4451bf35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d3f5b-71a3-4b7c-a46f-c565dea2077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990fc13-33ac-4555-83ee-c31270d3d940}" ma:internalName="TaxCatchAll" ma:showField="CatchAllData" ma:web="742d3f5b-71a3-4b7c-a46f-c565dea207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7CFF78-73F4-4275-891B-4458DB7538F7}">
  <ds:schemaRefs>
    <ds:schemaRef ds:uri="742d3f5b-71a3-4b7c-a46f-c565dea2077e"/>
    <ds:schemaRef ds:uri="http://schemas.microsoft.com/office/2006/documentManagement/types"/>
    <ds:schemaRef ds:uri="http://schemas.microsoft.com/office/2006/metadata/properties"/>
    <ds:schemaRef ds:uri="http://purl.org/dc/terms/"/>
    <ds:schemaRef ds:uri="400eb7c4-2b04-4e0d-a12d-685a02d6a5c0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ECF4B63-4073-45D9-8A0F-57653429C9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A73635-0E0A-4F6D-84AF-DD69BF97F7B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603</Words>
  <Application>Microsoft Office PowerPoint</Application>
  <PresentationFormat>Personnalisé</PresentationFormat>
  <Paragraphs>63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GT Maru Black</vt:lpstr>
      <vt:lpstr>GT Maru Medium</vt:lpstr>
      <vt:lpstr>Open 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Claire-Andrée Nobs</dc:creator>
  <cp:lastModifiedBy>Claire-Andrée Nobs</cp:lastModifiedBy>
  <cp:revision>32</cp:revision>
  <dcterms:created xsi:type="dcterms:W3CDTF">2025-08-06T10:14:54Z</dcterms:created>
  <dcterms:modified xsi:type="dcterms:W3CDTF">2026-02-12T14:21:16Z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0x0101001B958EAF406EE541A31922843DF8B5DF</vt:lpwstr>
  </property>
  <property fmtid="{D5CDD505-2E9C-101B-9397-08002B2CF9AE}" pid="3" name="MediaServiceImageTags">
    <vt:lpwstr/>
  </property>
</Properties>
</file>