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94" r:id="rId5"/>
    <p:sldId id="304" r:id="rId6"/>
    <p:sldId id="299" r:id="rId7"/>
    <p:sldId id="324" r:id="rId8"/>
    <p:sldId id="295" r:id="rId9"/>
    <p:sldId id="308" r:id="rId10"/>
    <p:sldId id="309" r:id="rId11"/>
    <p:sldId id="277" r:id="rId12"/>
    <p:sldId id="325" r:id="rId13"/>
    <p:sldId id="296" r:id="rId14"/>
    <p:sldId id="310" r:id="rId15"/>
    <p:sldId id="311" r:id="rId16"/>
    <p:sldId id="312" r:id="rId17"/>
    <p:sldId id="313" r:id="rId18"/>
    <p:sldId id="336" r:id="rId19"/>
    <p:sldId id="337" r:id="rId20"/>
    <p:sldId id="326" r:id="rId21"/>
    <p:sldId id="314" r:id="rId22"/>
    <p:sldId id="315" r:id="rId23"/>
    <p:sldId id="316" r:id="rId24"/>
    <p:sldId id="305" r:id="rId25"/>
    <p:sldId id="338" r:id="rId26"/>
    <p:sldId id="327" r:id="rId27"/>
    <p:sldId id="317" r:id="rId28"/>
    <p:sldId id="318" r:id="rId29"/>
    <p:sldId id="319" r:id="rId30"/>
    <p:sldId id="328" r:id="rId31"/>
    <p:sldId id="307" r:id="rId32"/>
    <p:sldId id="259" r:id="rId33"/>
    <p:sldId id="329" r:id="rId34"/>
    <p:sldId id="320" r:id="rId35"/>
    <p:sldId id="321" r:id="rId36"/>
    <p:sldId id="322" r:id="rId37"/>
    <p:sldId id="298" r:id="rId38"/>
    <p:sldId id="323" r:id="rId39"/>
    <p:sldId id="330" r:id="rId40"/>
    <p:sldId id="340" r:id="rId41"/>
    <p:sldId id="341" r:id="rId42"/>
    <p:sldId id="342" r:id="rId43"/>
    <p:sldId id="343" r:id="rId44"/>
    <p:sldId id="339" r:id="rId45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D6A"/>
    <a:srgbClr val="BE272E"/>
    <a:srgbClr val="77B9AF"/>
    <a:srgbClr val="74B06C"/>
    <a:srgbClr val="3F87A1"/>
    <a:srgbClr val="937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-Andrée Nobs" userId="067edb11-501f-4215-b6e9-b4d451b00148" providerId="ADAL" clId="{44831565-882B-456B-A593-1277B133B080}"/>
    <pc:docChg chg="undo redo custSel addSld delSld modSld">
      <pc:chgData name="Claire-Andrée Nobs" userId="067edb11-501f-4215-b6e9-b4d451b00148" providerId="ADAL" clId="{44831565-882B-456B-A593-1277B133B080}" dt="2026-02-12T14:23:26.238" v="17189" actId="12"/>
      <pc:docMkLst>
        <pc:docMk/>
      </pc:docMkLst>
      <pc:sldChg chg="modSp mod">
        <pc:chgData name="Claire-Andrée Nobs" userId="067edb11-501f-4215-b6e9-b4d451b00148" providerId="ADAL" clId="{44831565-882B-456B-A593-1277B133B080}" dt="2026-01-13T15:03:50.665" v="17184" actId="20577"/>
        <pc:sldMkLst>
          <pc:docMk/>
          <pc:sldMk cId="0" sldId="259"/>
        </pc:sldMkLst>
        <pc:spChg chg="mod">
          <ac:chgData name="Claire-Andrée Nobs" userId="067edb11-501f-4215-b6e9-b4d451b00148" providerId="ADAL" clId="{44831565-882B-456B-A593-1277B133B080}" dt="2026-01-13T14:44:19.958" v="14717"/>
          <ac:spMkLst>
            <pc:docMk/>
            <pc:sldMk cId="0" sldId="259"/>
            <ac:spMk id="3" creationId="{5E55AF98-C8F9-03CE-5B4E-4700A2440870}"/>
          </ac:spMkLst>
        </pc:spChg>
        <pc:spChg chg="mod">
          <ac:chgData name="Claire-Andrée Nobs" userId="067edb11-501f-4215-b6e9-b4d451b00148" providerId="ADAL" clId="{44831565-882B-456B-A593-1277B133B080}" dt="2026-01-13T15:03:50.665" v="17184" actId="20577"/>
          <ac:spMkLst>
            <pc:docMk/>
            <pc:sldMk cId="0" sldId="259"/>
            <ac:spMk id="8" creationId="{466F7781-2D1B-6BCC-36C2-F2F933DE40BD}"/>
          </ac:spMkLst>
        </pc:spChg>
        <pc:graphicFrameChg chg="mod modGraphic">
          <ac:chgData name="Claire-Andrée Nobs" userId="067edb11-501f-4215-b6e9-b4d451b00148" providerId="ADAL" clId="{44831565-882B-456B-A593-1277B133B080}" dt="2026-01-13T14:44:11.242" v="14716" actId="20577"/>
          <ac:graphicFrameMkLst>
            <pc:docMk/>
            <pc:sldMk cId="0" sldId="259"/>
            <ac:graphicFrameMk id="16" creationId="{385EC892-304C-83BD-9FC9-25FE878DCE93}"/>
          </ac:graphicFrameMkLst>
        </pc:graphicFrameChg>
      </pc:sldChg>
      <pc:sldChg chg="modSp mod">
        <pc:chgData name="Claire-Andrée Nobs" userId="067edb11-501f-4215-b6e9-b4d451b00148" providerId="ADAL" clId="{44831565-882B-456B-A593-1277B133B080}" dt="2026-01-13T10:37:05.134" v="5847" actId="20577"/>
        <pc:sldMkLst>
          <pc:docMk/>
          <pc:sldMk cId="0" sldId="277"/>
        </pc:sldMkLst>
        <pc:spChg chg="mod">
          <ac:chgData name="Claire-Andrée Nobs" userId="067edb11-501f-4215-b6e9-b4d451b00148" providerId="ADAL" clId="{44831565-882B-456B-A593-1277B133B080}" dt="2026-01-13T10:30:14.940" v="4805" actId="20577"/>
          <ac:spMkLst>
            <pc:docMk/>
            <pc:sldMk cId="0" sldId="277"/>
            <ac:spMk id="2" creationId="{67881686-AEF1-CA69-822A-E004A484B104}"/>
          </ac:spMkLst>
        </pc:spChg>
        <pc:spChg chg="mod">
          <ac:chgData name="Claire-Andrée Nobs" userId="067edb11-501f-4215-b6e9-b4d451b00148" providerId="ADAL" clId="{44831565-882B-456B-A593-1277B133B080}" dt="2026-01-13T10:29:22.862" v="4667" actId="20577"/>
          <ac:spMkLst>
            <pc:docMk/>
            <pc:sldMk cId="0" sldId="277"/>
            <ac:spMk id="4" creationId="{A0F702B5-E854-71F0-90BF-2E1032629437}"/>
          </ac:spMkLst>
        </pc:spChg>
        <pc:spChg chg="mod">
          <ac:chgData name="Claire-Andrée Nobs" userId="067edb11-501f-4215-b6e9-b4d451b00148" providerId="ADAL" clId="{44831565-882B-456B-A593-1277B133B080}" dt="2026-01-13T10:37:05.134" v="5847" actId="20577"/>
          <ac:spMkLst>
            <pc:docMk/>
            <pc:sldMk cId="0" sldId="277"/>
            <ac:spMk id="5" creationId="{71F0F8D1-72B6-FDB7-31CD-426522FDFCEB}"/>
          </ac:spMkLst>
        </pc:spChg>
        <pc:spChg chg="mod">
          <ac:chgData name="Claire-Andrée Nobs" userId="067edb11-501f-4215-b6e9-b4d451b00148" providerId="ADAL" clId="{44831565-882B-456B-A593-1277B133B080}" dt="2026-01-13T10:30:24.468" v="4849" actId="20577"/>
          <ac:spMkLst>
            <pc:docMk/>
            <pc:sldMk cId="0" sldId="277"/>
            <ac:spMk id="12" creationId="{7B48BC28-8FE7-9ED0-2AB3-93738754FBC7}"/>
          </ac:spMkLst>
        </pc:spChg>
        <pc:spChg chg="mod">
          <ac:chgData name="Claire-Andrée Nobs" userId="067edb11-501f-4215-b6e9-b4d451b00148" providerId="ADAL" clId="{44831565-882B-456B-A593-1277B133B080}" dt="2026-01-13T10:31:00.778" v="4982" actId="6549"/>
          <ac:spMkLst>
            <pc:docMk/>
            <pc:sldMk cId="0" sldId="277"/>
            <ac:spMk id="14" creationId="{65463330-215F-5837-0BA1-E71C77310B88}"/>
          </ac:spMkLst>
        </pc:spChg>
        <pc:spChg chg="mod">
          <ac:chgData name="Claire-Andrée Nobs" userId="067edb11-501f-4215-b6e9-b4d451b00148" providerId="ADAL" clId="{44831565-882B-456B-A593-1277B133B080}" dt="2026-01-13T10:30:04.502" v="4776" actId="20577"/>
          <ac:spMkLst>
            <pc:docMk/>
            <pc:sldMk cId="0" sldId="277"/>
            <ac:spMk id="25" creationId="{E9C63443-3364-89E4-9C35-AC3AC6778A41}"/>
          </ac:spMkLst>
        </pc:spChg>
      </pc:sldChg>
      <pc:sldChg chg="modSp mod">
        <pc:chgData name="Claire-Andrée Nobs" userId="067edb11-501f-4215-b6e9-b4d451b00148" providerId="ADAL" clId="{44831565-882B-456B-A593-1277B133B080}" dt="2026-01-13T14:44:42.770" v="14719" actId="6549"/>
        <pc:sldMkLst>
          <pc:docMk/>
          <pc:sldMk cId="0" sldId="294"/>
        </pc:sldMkLst>
        <pc:spChg chg="mod">
          <ac:chgData name="Claire-Andrée Nobs" userId="067edb11-501f-4215-b6e9-b4d451b00148" providerId="ADAL" clId="{44831565-882B-456B-A593-1277B133B080}" dt="2026-01-13T10:36:52.697" v="5832" actId="6549"/>
          <ac:spMkLst>
            <pc:docMk/>
            <pc:sldMk cId="0" sldId="294"/>
            <ac:spMk id="8" creationId="{08C81EB4-396F-C333-7338-FACA0F4EC144}"/>
          </ac:spMkLst>
        </pc:spChg>
        <pc:spChg chg="mod">
          <ac:chgData name="Claire-Andrée Nobs" userId="067edb11-501f-4215-b6e9-b4d451b00148" providerId="ADAL" clId="{44831565-882B-456B-A593-1277B133B080}" dt="2026-01-13T08:22:06.510" v="10" actId="20577"/>
          <ac:spMkLst>
            <pc:docMk/>
            <pc:sldMk cId="0" sldId="294"/>
            <ac:spMk id="11" creationId="{45D276AE-C717-0B29-0F4D-E7A2A3FCAA2C}"/>
          </ac:spMkLst>
        </pc:spChg>
        <pc:spChg chg="mod">
          <ac:chgData name="Claire-Andrée Nobs" userId="067edb11-501f-4215-b6e9-b4d451b00148" providerId="ADAL" clId="{44831565-882B-456B-A593-1277B133B080}" dt="2026-01-13T14:44:42.770" v="14719" actId="6549"/>
          <ac:spMkLst>
            <pc:docMk/>
            <pc:sldMk cId="0" sldId="294"/>
            <ac:spMk id="3075" creationId="{0AE5AE5D-2EEC-C33E-7EDD-BA4267BE7162}"/>
          </ac:spMkLst>
        </pc:spChg>
      </pc:sldChg>
      <pc:sldChg chg="modSp mod">
        <pc:chgData name="Claire-Andrée Nobs" userId="067edb11-501f-4215-b6e9-b4d451b00148" providerId="ADAL" clId="{44831565-882B-456B-A593-1277B133B080}" dt="2026-01-13T10:24:19.469" v="3570" actId="20577"/>
        <pc:sldMkLst>
          <pc:docMk/>
          <pc:sldMk cId="0" sldId="295"/>
        </pc:sldMkLst>
        <pc:spChg chg="mod">
          <ac:chgData name="Claire-Andrée Nobs" userId="067edb11-501f-4215-b6e9-b4d451b00148" providerId="ADAL" clId="{44831565-882B-456B-A593-1277B133B080}" dt="2026-01-13T08:39:34.814" v="2601" actId="20577"/>
          <ac:spMkLst>
            <pc:docMk/>
            <pc:sldMk cId="0" sldId="295"/>
            <ac:spMk id="5" creationId="{E9490E4A-22C5-D4F7-D4EA-240462432C11}"/>
          </ac:spMkLst>
        </pc:spChg>
        <pc:spChg chg="mod">
          <ac:chgData name="Claire-Andrée Nobs" userId="067edb11-501f-4215-b6e9-b4d451b00148" providerId="ADAL" clId="{44831565-882B-456B-A593-1277B133B080}" dt="2026-01-13T08:38:57.681" v="2531" actId="20577"/>
          <ac:spMkLst>
            <pc:docMk/>
            <pc:sldMk cId="0" sldId="295"/>
            <ac:spMk id="6" creationId="{ACBD6405-AEDD-BDA1-3C11-3C7DD8E7890C}"/>
          </ac:spMkLst>
        </pc:spChg>
        <pc:spChg chg="mod">
          <ac:chgData name="Claire-Andrée Nobs" userId="067edb11-501f-4215-b6e9-b4d451b00148" providerId="ADAL" clId="{44831565-882B-456B-A593-1277B133B080}" dt="2026-01-13T10:24:19.469" v="3570" actId="20577"/>
          <ac:spMkLst>
            <pc:docMk/>
            <pc:sldMk cId="0" sldId="295"/>
            <ac:spMk id="9" creationId="{8D813C30-0672-9C4F-C3EC-E107921D5C14}"/>
          </ac:spMkLst>
        </pc:spChg>
        <pc:spChg chg="mod">
          <ac:chgData name="Claire-Andrée Nobs" userId="067edb11-501f-4215-b6e9-b4d451b00148" providerId="ADAL" clId="{44831565-882B-456B-A593-1277B133B080}" dt="2026-01-13T10:19:51.277" v="2912" actId="6549"/>
          <ac:spMkLst>
            <pc:docMk/>
            <pc:sldMk cId="0" sldId="295"/>
            <ac:spMk id="14" creationId="{A43DFB10-C47A-5D96-C7DC-60670E0B2068}"/>
          </ac:spMkLst>
        </pc:spChg>
      </pc:sldChg>
      <pc:sldChg chg="modSp mod">
        <pc:chgData name="Claire-Andrée Nobs" userId="067edb11-501f-4215-b6e9-b4d451b00148" providerId="ADAL" clId="{44831565-882B-456B-A593-1277B133B080}" dt="2026-01-13T10:36:06.788" v="5763" actId="6549"/>
        <pc:sldMkLst>
          <pc:docMk/>
          <pc:sldMk cId="0" sldId="296"/>
        </pc:sldMkLst>
        <pc:spChg chg="mod">
          <ac:chgData name="Claire-Andrée Nobs" userId="067edb11-501f-4215-b6e9-b4d451b00148" providerId="ADAL" clId="{44831565-882B-456B-A593-1277B133B080}" dt="2026-01-13T10:31:59.141" v="5038" actId="20577"/>
          <ac:spMkLst>
            <pc:docMk/>
            <pc:sldMk cId="0" sldId="296"/>
            <ac:spMk id="3" creationId="{50C3B636-C970-B3E6-8437-B927617F72AF}"/>
          </ac:spMkLst>
        </pc:spChg>
        <pc:spChg chg="mod">
          <ac:chgData name="Claire-Andrée Nobs" userId="067edb11-501f-4215-b6e9-b4d451b00148" providerId="ADAL" clId="{44831565-882B-456B-A593-1277B133B080}" dt="2026-01-13T10:36:06.788" v="5763" actId="6549"/>
          <ac:spMkLst>
            <pc:docMk/>
            <pc:sldMk cId="0" sldId="296"/>
            <ac:spMk id="5" creationId="{0BA3CDC5-196D-5A2F-18CF-BCDC078EEDC6}"/>
          </ac:spMkLst>
        </pc:spChg>
        <pc:spChg chg="mod">
          <ac:chgData name="Claire-Andrée Nobs" userId="067edb11-501f-4215-b6e9-b4d451b00148" providerId="ADAL" clId="{44831565-882B-456B-A593-1277B133B080}" dt="2026-01-13T10:32:06.259" v="5052" actId="20577"/>
          <ac:spMkLst>
            <pc:docMk/>
            <pc:sldMk cId="0" sldId="296"/>
            <ac:spMk id="7" creationId="{4B7A0F54-F3C2-86AD-45DC-C3C54D1E4796}"/>
          </ac:spMkLst>
        </pc:spChg>
        <pc:spChg chg="mod">
          <ac:chgData name="Claire-Andrée Nobs" userId="067edb11-501f-4215-b6e9-b4d451b00148" providerId="ADAL" clId="{44831565-882B-456B-A593-1277B133B080}" dt="2026-01-13T10:32:03.178" v="5049" actId="20577"/>
          <ac:spMkLst>
            <pc:docMk/>
            <pc:sldMk cId="0" sldId="296"/>
            <ac:spMk id="14" creationId="{5F29DEED-84DB-FEDA-4165-11F190121E8C}"/>
          </ac:spMkLst>
        </pc:spChg>
      </pc:sldChg>
      <pc:sldChg chg="modSp mod">
        <pc:chgData name="Claire-Andrée Nobs" userId="067edb11-501f-4215-b6e9-b4d451b00148" providerId="ADAL" clId="{44831565-882B-456B-A593-1277B133B080}" dt="2026-01-13T15:01:03.510" v="17093" actId="20577"/>
        <pc:sldMkLst>
          <pc:docMk/>
          <pc:sldMk cId="0" sldId="298"/>
        </pc:sldMkLst>
        <pc:spChg chg="mod">
          <ac:chgData name="Claire-Andrée Nobs" userId="067edb11-501f-4215-b6e9-b4d451b00148" providerId="ADAL" clId="{44831565-882B-456B-A593-1277B133B080}" dt="2026-01-13T15:00:06.573" v="17059" actId="20577"/>
          <ac:spMkLst>
            <pc:docMk/>
            <pc:sldMk cId="0" sldId="298"/>
            <ac:spMk id="7" creationId="{8EA0995B-121A-0C48-4E2D-3C96ADA9508E}"/>
          </ac:spMkLst>
        </pc:spChg>
        <pc:spChg chg="mod">
          <ac:chgData name="Claire-Andrée Nobs" userId="067edb11-501f-4215-b6e9-b4d451b00148" providerId="ADAL" clId="{44831565-882B-456B-A593-1277B133B080}" dt="2026-01-13T15:00:03.735" v="17051"/>
          <ac:spMkLst>
            <pc:docMk/>
            <pc:sldMk cId="0" sldId="298"/>
            <ac:spMk id="9" creationId="{9B7C25EE-9F44-70C9-EF6C-49F7D6A43ABF}"/>
          </ac:spMkLst>
        </pc:spChg>
        <pc:graphicFrameChg chg="mod modGraphic">
          <ac:chgData name="Claire-Andrée Nobs" userId="067edb11-501f-4215-b6e9-b4d451b00148" providerId="ADAL" clId="{44831565-882B-456B-A593-1277B133B080}" dt="2026-01-13T15:01:03.510" v="17093" actId="20577"/>
          <ac:graphicFrameMkLst>
            <pc:docMk/>
            <pc:sldMk cId="0" sldId="298"/>
            <ac:graphicFrameMk id="45" creationId="{89496C92-11BE-CB54-776F-495A0DC151AF}"/>
          </ac:graphicFrameMkLst>
        </pc:graphicFrameChg>
      </pc:sldChg>
      <pc:sldChg chg="addSp modSp mod">
        <pc:chgData name="Claire-Andrée Nobs" userId="067edb11-501f-4215-b6e9-b4d451b00148" providerId="ADAL" clId="{44831565-882B-456B-A593-1277B133B080}" dt="2026-02-12T14:23:26.238" v="17189" actId="12"/>
        <pc:sldMkLst>
          <pc:docMk/>
          <pc:sldMk cId="0" sldId="299"/>
        </pc:sldMkLst>
        <pc:spChg chg="add mod">
          <ac:chgData name="Claire-Andrée Nobs" userId="067edb11-501f-4215-b6e9-b4d451b00148" providerId="ADAL" clId="{44831565-882B-456B-A593-1277B133B080}" dt="2026-01-13T08:34:48.465" v="2292" actId="20577"/>
          <ac:spMkLst>
            <pc:docMk/>
            <pc:sldMk cId="0" sldId="299"/>
            <ac:spMk id="2" creationId="{7120B2C2-EA30-21E9-DCB5-EB55F29F186E}"/>
          </ac:spMkLst>
        </pc:spChg>
        <pc:spChg chg="mod">
          <ac:chgData name="Claire-Andrée Nobs" userId="067edb11-501f-4215-b6e9-b4d451b00148" providerId="ADAL" clId="{44831565-882B-456B-A593-1277B133B080}" dt="2026-01-13T08:32:36.956" v="1838" actId="6549"/>
          <ac:spMkLst>
            <pc:docMk/>
            <pc:sldMk cId="0" sldId="299"/>
            <ac:spMk id="8" creationId="{59BD0954-9CB7-C6FE-4E97-76F6DC500511}"/>
          </ac:spMkLst>
        </pc:spChg>
        <pc:spChg chg="mod">
          <ac:chgData name="Claire-Andrée Nobs" userId="067edb11-501f-4215-b6e9-b4d451b00148" providerId="ADAL" clId="{44831565-882B-456B-A593-1277B133B080}" dt="2026-01-13T08:32:41.721" v="1851" actId="20577"/>
          <ac:spMkLst>
            <pc:docMk/>
            <pc:sldMk cId="0" sldId="299"/>
            <ac:spMk id="15" creationId="{4340DDBD-30B7-B6AF-4FE8-FE935BC62700}"/>
          </ac:spMkLst>
        </pc:spChg>
        <pc:spChg chg="mod">
          <ac:chgData name="Claire-Andrée Nobs" userId="067edb11-501f-4215-b6e9-b4d451b00148" providerId="ADAL" clId="{44831565-882B-456B-A593-1277B133B080}" dt="2026-02-12T14:23:26.238" v="17189" actId="12"/>
          <ac:spMkLst>
            <pc:docMk/>
            <pc:sldMk cId="0" sldId="299"/>
            <ac:spMk id="16" creationId="{46DCC8E1-C163-78E0-6855-5E24F376C7BE}"/>
          </ac:spMkLst>
        </pc:spChg>
        <pc:graphicFrameChg chg="mod modGraphic">
          <ac:chgData name="Claire-Andrée Nobs" userId="067edb11-501f-4215-b6e9-b4d451b00148" providerId="ADAL" clId="{44831565-882B-456B-A593-1277B133B080}" dt="2026-01-13T12:55:52.794" v="9257"/>
          <ac:graphicFrameMkLst>
            <pc:docMk/>
            <pc:sldMk cId="0" sldId="299"/>
            <ac:graphicFrameMk id="21" creationId="{5B709454-F9A5-5B37-99DD-074BC5F3935D}"/>
          </ac:graphicFrameMkLst>
        </pc:graphicFrameChg>
      </pc:sldChg>
      <pc:sldChg chg="modSp mod">
        <pc:chgData name="Claire-Andrée Nobs" userId="067edb11-501f-4215-b6e9-b4d451b00148" providerId="ADAL" clId="{44831565-882B-456B-A593-1277B133B080}" dt="2026-01-13T10:36:40.220" v="5831" actId="6549"/>
        <pc:sldMkLst>
          <pc:docMk/>
          <pc:sldMk cId="0" sldId="304"/>
        </pc:sldMkLst>
        <pc:spChg chg="mod">
          <ac:chgData name="Claire-Andrée Nobs" userId="067edb11-501f-4215-b6e9-b4d451b00148" providerId="ADAL" clId="{44831565-882B-456B-A593-1277B133B080}" dt="2026-01-13T10:36:40.220" v="5831" actId="6549"/>
          <ac:spMkLst>
            <pc:docMk/>
            <pc:sldMk cId="0" sldId="304"/>
            <ac:spMk id="5" creationId="{F22D9B31-9ADF-8B33-769E-C66638B296EF}"/>
          </ac:spMkLst>
        </pc:spChg>
        <pc:spChg chg="mod">
          <ac:chgData name="Claire-Andrée Nobs" userId="067edb11-501f-4215-b6e9-b4d451b00148" providerId="ADAL" clId="{44831565-882B-456B-A593-1277B133B080}" dt="2026-01-13T08:29:00.915" v="1169" actId="20577"/>
          <ac:spMkLst>
            <pc:docMk/>
            <pc:sldMk cId="0" sldId="304"/>
            <ac:spMk id="11" creationId="{FD53855C-DDE8-8A04-988D-7CEC8B9917F1}"/>
          </ac:spMkLst>
        </pc:spChg>
        <pc:spChg chg="mod">
          <ac:chgData name="Claire-Andrée Nobs" userId="067edb11-501f-4215-b6e9-b4d451b00148" providerId="ADAL" clId="{44831565-882B-456B-A593-1277B133B080}" dt="2026-01-13T08:32:26.391" v="1816" actId="20577"/>
          <ac:spMkLst>
            <pc:docMk/>
            <pc:sldMk cId="0" sldId="304"/>
            <ac:spMk id="13" creationId="{C1E46C54-67E8-B221-AC14-52F960F564C8}"/>
          </ac:spMkLst>
        </pc:spChg>
      </pc:sldChg>
      <pc:sldChg chg="modSp mod">
        <pc:chgData name="Claire-Andrée Nobs" userId="067edb11-501f-4215-b6e9-b4d451b00148" providerId="ADAL" clId="{44831565-882B-456B-A593-1277B133B080}" dt="2026-01-13T13:13:07.470" v="11407" actId="20577"/>
        <pc:sldMkLst>
          <pc:docMk/>
          <pc:sldMk cId="2794882582" sldId="305"/>
        </pc:sldMkLst>
        <pc:spChg chg="mod">
          <ac:chgData name="Claire-Andrée Nobs" userId="067edb11-501f-4215-b6e9-b4d451b00148" providerId="ADAL" clId="{44831565-882B-456B-A593-1277B133B080}" dt="2026-01-13T13:13:07.470" v="11407" actId="20577"/>
          <ac:spMkLst>
            <pc:docMk/>
            <pc:sldMk cId="2794882582" sldId="305"/>
            <ac:spMk id="4" creationId="{DAEF8CDE-99B0-FF1B-06CC-C5B298B9EBF4}"/>
          </ac:spMkLst>
        </pc:spChg>
        <pc:spChg chg="mod">
          <ac:chgData name="Claire-Andrée Nobs" userId="067edb11-501f-4215-b6e9-b4d451b00148" providerId="ADAL" clId="{44831565-882B-456B-A593-1277B133B080}" dt="2026-01-13T13:13:01.394" v="11399" actId="255"/>
          <ac:spMkLst>
            <pc:docMk/>
            <pc:sldMk cId="2794882582" sldId="305"/>
            <ac:spMk id="5" creationId="{D267BFF7-2F16-975C-9329-54924BB428F8}"/>
          </ac:spMkLst>
        </pc:spChg>
      </pc:sldChg>
      <pc:sldChg chg="modSp mod">
        <pc:chgData name="Claire-Andrée Nobs" userId="067edb11-501f-4215-b6e9-b4d451b00148" providerId="ADAL" clId="{44831565-882B-456B-A593-1277B133B080}" dt="2026-01-13T14:43:48.825" v="14689" actId="20577"/>
        <pc:sldMkLst>
          <pc:docMk/>
          <pc:sldMk cId="2488164987" sldId="307"/>
        </pc:sldMkLst>
        <pc:spChg chg="mod">
          <ac:chgData name="Claire-Andrée Nobs" userId="067edb11-501f-4215-b6e9-b4d451b00148" providerId="ADAL" clId="{44831565-882B-456B-A593-1277B133B080}" dt="2026-01-13T14:38:12.722" v="13917"/>
          <ac:spMkLst>
            <pc:docMk/>
            <pc:sldMk cId="2488164987" sldId="307"/>
            <ac:spMk id="2" creationId="{F83A3D19-7F19-DD11-011D-EC1D9DE9F678}"/>
          </ac:spMkLst>
        </pc:spChg>
        <pc:spChg chg="mod">
          <ac:chgData name="Claire-Andrée Nobs" userId="067edb11-501f-4215-b6e9-b4d451b00148" providerId="ADAL" clId="{44831565-882B-456B-A593-1277B133B080}" dt="2026-01-13T14:38:15.897" v="13924" actId="20577"/>
          <ac:spMkLst>
            <pc:docMk/>
            <pc:sldMk cId="2488164987" sldId="307"/>
            <ac:spMk id="3" creationId="{80B7B3C2-701B-EEEB-7A57-14B9D1C03A5A}"/>
          </ac:spMkLst>
        </pc:spChg>
        <pc:spChg chg="mod">
          <ac:chgData name="Claire-Andrée Nobs" userId="067edb11-501f-4215-b6e9-b4d451b00148" providerId="ADAL" clId="{44831565-882B-456B-A593-1277B133B080}" dt="2026-01-13T14:38:20.176" v="13932" actId="20577"/>
          <ac:spMkLst>
            <pc:docMk/>
            <pc:sldMk cId="2488164987" sldId="307"/>
            <ac:spMk id="9" creationId="{89BD709E-DA0B-BB8A-0AF3-F59EA322F5C9}"/>
          </ac:spMkLst>
        </pc:spChg>
        <pc:spChg chg="mod">
          <ac:chgData name="Claire-Andrée Nobs" userId="067edb11-501f-4215-b6e9-b4d451b00148" providerId="ADAL" clId="{44831565-882B-456B-A593-1277B133B080}" dt="2026-01-13T14:39:58.342" v="14146" actId="20577"/>
          <ac:spMkLst>
            <pc:docMk/>
            <pc:sldMk cId="2488164987" sldId="307"/>
            <ac:spMk id="36" creationId="{FCA1F607-8439-699F-DB94-829CFE6A34B0}"/>
          </ac:spMkLst>
        </pc:spChg>
        <pc:spChg chg="mod">
          <ac:chgData name="Claire-Andrée Nobs" userId="067edb11-501f-4215-b6e9-b4d451b00148" providerId="ADAL" clId="{44831565-882B-456B-A593-1277B133B080}" dt="2026-01-13T14:39:53.367" v="14140" actId="20577"/>
          <ac:spMkLst>
            <pc:docMk/>
            <pc:sldMk cId="2488164987" sldId="307"/>
            <ac:spMk id="37" creationId="{18E0E5CE-BC1C-2620-6D01-6F4ECA3955DC}"/>
          </ac:spMkLst>
        </pc:spChg>
        <pc:spChg chg="mod">
          <ac:chgData name="Claire-Andrée Nobs" userId="067edb11-501f-4215-b6e9-b4d451b00148" providerId="ADAL" clId="{44831565-882B-456B-A593-1277B133B080}" dt="2026-01-13T14:40:16.230" v="14218" actId="20577"/>
          <ac:spMkLst>
            <pc:docMk/>
            <pc:sldMk cId="2488164987" sldId="307"/>
            <ac:spMk id="38" creationId="{382C3550-E923-B9C5-C784-965A88848B9E}"/>
          </ac:spMkLst>
        </pc:spChg>
        <pc:spChg chg="mod">
          <ac:chgData name="Claire-Andrée Nobs" userId="067edb11-501f-4215-b6e9-b4d451b00148" providerId="ADAL" clId="{44831565-882B-456B-A593-1277B133B080}" dt="2026-01-13T14:40:21.456" v="14238" actId="20577"/>
          <ac:spMkLst>
            <pc:docMk/>
            <pc:sldMk cId="2488164987" sldId="307"/>
            <ac:spMk id="39" creationId="{DC310FA1-CA66-FD2D-60B2-D081CD235894}"/>
          </ac:spMkLst>
        </pc:spChg>
        <pc:spChg chg="mod">
          <ac:chgData name="Claire-Andrée Nobs" userId="067edb11-501f-4215-b6e9-b4d451b00148" providerId="ADAL" clId="{44831565-882B-456B-A593-1277B133B080}" dt="2026-01-13T14:40:30.253" v="14261" actId="20577"/>
          <ac:spMkLst>
            <pc:docMk/>
            <pc:sldMk cId="2488164987" sldId="307"/>
            <ac:spMk id="42" creationId="{CB535FA7-0FD5-838F-1318-6CC91D5B7DD5}"/>
          </ac:spMkLst>
        </pc:spChg>
        <pc:spChg chg="mod">
          <ac:chgData name="Claire-Andrée Nobs" userId="067edb11-501f-4215-b6e9-b4d451b00148" providerId="ADAL" clId="{44831565-882B-456B-A593-1277B133B080}" dt="2026-01-13T14:40:37.187" v="14287" actId="20577"/>
          <ac:spMkLst>
            <pc:docMk/>
            <pc:sldMk cId="2488164987" sldId="307"/>
            <ac:spMk id="43" creationId="{5F03C2F3-4D26-0A6C-9C16-C9B3DA5C3494}"/>
          </ac:spMkLst>
        </pc:spChg>
        <pc:spChg chg="mod">
          <ac:chgData name="Claire-Andrée Nobs" userId="067edb11-501f-4215-b6e9-b4d451b00148" providerId="ADAL" clId="{44831565-882B-456B-A593-1277B133B080}" dt="2026-01-13T14:40:44.075" v="14307" actId="20577"/>
          <ac:spMkLst>
            <pc:docMk/>
            <pc:sldMk cId="2488164987" sldId="307"/>
            <ac:spMk id="44" creationId="{F90C2966-88AE-0813-3B5A-D0DA7B55A5BB}"/>
          </ac:spMkLst>
        </pc:spChg>
        <pc:spChg chg="mod">
          <ac:chgData name="Claire-Andrée Nobs" userId="067edb11-501f-4215-b6e9-b4d451b00148" providerId="ADAL" clId="{44831565-882B-456B-A593-1277B133B080}" dt="2026-01-13T14:40:50.987" v="14323" actId="20577"/>
          <ac:spMkLst>
            <pc:docMk/>
            <pc:sldMk cId="2488164987" sldId="307"/>
            <ac:spMk id="45" creationId="{8237EC4B-9289-368A-1DFA-D11A5D4F84B6}"/>
          </ac:spMkLst>
        </pc:spChg>
        <pc:spChg chg="mod">
          <ac:chgData name="Claire-Andrée Nobs" userId="067edb11-501f-4215-b6e9-b4d451b00148" providerId="ADAL" clId="{44831565-882B-456B-A593-1277B133B080}" dt="2026-01-13T14:40:56.572" v="14344" actId="20577"/>
          <ac:spMkLst>
            <pc:docMk/>
            <pc:sldMk cId="2488164987" sldId="307"/>
            <ac:spMk id="46" creationId="{E39BB736-DFBD-B5EF-FC75-3B2E4EB3A770}"/>
          </ac:spMkLst>
        </pc:spChg>
        <pc:spChg chg="mod">
          <ac:chgData name="Claire-Andrée Nobs" userId="067edb11-501f-4215-b6e9-b4d451b00148" providerId="ADAL" clId="{44831565-882B-456B-A593-1277B133B080}" dt="2026-01-13T14:41:01.123" v="14360" actId="20577"/>
          <ac:spMkLst>
            <pc:docMk/>
            <pc:sldMk cId="2488164987" sldId="307"/>
            <ac:spMk id="47" creationId="{88E8D10F-1CBA-E629-6CC6-F7DD8CB0DC7F}"/>
          </ac:spMkLst>
        </pc:spChg>
        <pc:spChg chg="mod">
          <ac:chgData name="Claire-Andrée Nobs" userId="067edb11-501f-4215-b6e9-b4d451b00148" providerId="ADAL" clId="{44831565-882B-456B-A593-1277B133B080}" dt="2026-01-13T14:41:11.158" v="14384" actId="20577"/>
          <ac:spMkLst>
            <pc:docMk/>
            <pc:sldMk cId="2488164987" sldId="307"/>
            <ac:spMk id="48" creationId="{DA417D29-0EF1-B8C5-2256-2DA26735415E}"/>
          </ac:spMkLst>
        </pc:spChg>
        <pc:spChg chg="mod">
          <ac:chgData name="Claire-Andrée Nobs" userId="067edb11-501f-4215-b6e9-b4d451b00148" providerId="ADAL" clId="{44831565-882B-456B-A593-1277B133B080}" dt="2026-01-13T14:41:21.454" v="14423" actId="20577"/>
          <ac:spMkLst>
            <pc:docMk/>
            <pc:sldMk cId="2488164987" sldId="307"/>
            <ac:spMk id="51" creationId="{D0742AD4-A1E4-C471-8C82-CBE6AAB420F0}"/>
          </ac:spMkLst>
        </pc:spChg>
        <pc:spChg chg="mod">
          <ac:chgData name="Claire-Andrée Nobs" userId="067edb11-501f-4215-b6e9-b4d451b00148" providerId="ADAL" clId="{44831565-882B-456B-A593-1277B133B080}" dt="2026-01-13T14:41:28.813" v="14444" actId="20577"/>
          <ac:spMkLst>
            <pc:docMk/>
            <pc:sldMk cId="2488164987" sldId="307"/>
            <ac:spMk id="52" creationId="{0F4EC039-F4FB-509F-D4C6-81DD28E3F3F5}"/>
          </ac:spMkLst>
        </pc:spChg>
        <pc:spChg chg="mod">
          <ac:chgData name="Claire-Andrée Nobs" userId="067edb11-501f-4215-b6e9-b4d451b00148" providerId="ADAL" clId="{44831565-882B-456B-A593-1277B133B080}" dt="2026-01-13T14:41:33.378" v="14467" actId="20577"/>
          <ac:spMkLst>
            <pc:docMk/>
            <pc:sldMk cId="2488164987" sldId="307"/>
            <ac:spMk id="53" creationId="{83615DD7-9D8C-3AA0-5CA0-AF87740AF755}"/>
          </ac:spMkLst>
        </pc:spChg>
        <pc:spChg chg="mod">
          <ac:chgData name="Claire-Andrée Nobs" userId="067edb11-501f-4215-b6e9-b4d451b00148" providerId="ADAL" clId="{44831565-882B-456B-A593-1277B133B080}" dt="2026-01-13T14:41:37.926" v="14486" actId="20577"/>
          <ac:spMkLst>
            <pc:docMk/>
            <pc:sldMk cId="2488164987" sldId="307"/>
            <ac:spMk id="54" creationId="{8BAAF0B8-5368-F520-1CC4-B7EBBB9BA157}"/>
          </ac:spMkLst>
        </pc:spChg>
        <pc:spChg chg="mod">
          <ac:chgData name="Claire-Andrée Nobs" userId="067edb11-501f-4215-b6e9-b4d451b00148" providerId="ADAL" clId="{44831565-882B-456B-A593-1277B133B080}" dt="2026-01-13T14:41:47.896" v="14541" actId="20577"/>
          <ac:spMkLst>
            <pc:docMk/>
            <pc:sldMk cId="2488164987" sldId="307"/>
            <ac:spMk id="55" creationId="{2491C4CD-7D3B-F478-5632-62F3CF4776F5}"/>
          </ac:spMkLst>
        </pc:spChg>
        <pc:graphicFrameChg chg="modGraphic">
          <ac:chgData name="Claire-Andrée Nobs" userId="067edb11-501f-4215-b6e9-b4d451b00148" providerId="ADAL" clId="{44831565-882B-456B-A593-1277B133B080}" dt="2026-01-13T14:43:48.825" v="14689" actId="20577"/>
          <ac:graphicFrameMkLst>
            <pc:docMk/>
            <pc:sldMk cId="2488164987" sldId="307"/>
            <ac:graphicFrameMk id="4" creationId="{8A377AC6-40B1-3469-65B9-E6AEDE2CA645}"/>
          </ac:graphicFrameMkLst>
        </pc:graphicFrameChg>
      </pc:sldChg>
      <pc:sldChg chg="modSp mod">
        <pc:chgData name="Claire-Andrée Nobs" userId="067edb11-501f-4215-b6e9-b4d451b00148" providerId="ADAL" clId="{44831565-882B-456B-A593-1277B133B080}" dt="2026-01-13T14:33:42.446" v="13284" actId="313"/>
        <pc:sldMkLst>
          <pc:docMk/>
          <pc:sldMk cId="545657394" sldId="308"/>
        </pc:sldMkLst>
        <pc:spChg chg="mod">
          <ac:chgData name="Claire-Andrée Nobs" userId="067edb11-501f-4215-b6e9-b4d451b00148" providerId="ADAL" clId="{44831565-882B-456B-A593-1277B133B080}" dt="2026-01-13T10:19:58.358" v="2932" actId="20577"/>
          <ac:spMkLst>
            <pc:docMk/>
            <pc:sldMk cId="545657394" sldId="308"/>
            <ac:spMk id="11" creationId="{98893301-08A3-A6D4-5515-CBA176BD7AA3}"/>
          </ac:spMkLst>
        </pc:spChg>
        <pc:spChg chg="mod">
          <ac:chgData name="Claire-Andrée Nobs" userId="067edb11-501f-4215-b6e9-b4d451b00148" providerId="ADAL" clId="{44831565-882B-456B-A593-1277B133B080}" dt="2026-01-13T10:20:11.748" v="2953" actId="20577"/>
          <ac:spMkLst>
            <pc:docMk/>
            <pc:sldMk cId="545657394" sldId="308"/>
            <ac:spMk id="12" creationId="{19550664-C6B0-1618-27B7-A3CB0F3EA1CA}"/>
          </ac:spMkLst>
        </pc:spChg>
        <pc:spChg chg="mod">
          <ac:chgData name="Claire-Andrée Nobs" userId="067edb11-501f-4215-b6e9-b4d451b00148" providerId="ADAL" clId="{44831565-882B-456B-A593-1277B133B080}" dt="2026-01-13T10:24:13.282" v="3559" actId="20577"/>
          <ac:spMkLst>
            <pc:docMk/>
            <pc:sldMk cId="545657394" sldId="308"/>
            <ac:spMk id="15" creationId="{11D1653F-B036-AE30-4C73-7D56223E6EF6}"/>
          </ac:spMkLst>
        </pc:spChg>
        <pc:spChg chg="mod">
          <ac:chgData name="Claire-Andrée Nobs" userId="067edb11-501f-4215-b6e9-b4d451b00148" providerId="ADAL" clId="{44831565-882B-456B-A593-1277B133B080}" dt="2026-01-13T14:33:42.446" v="13284" actId="313"/>
          <ac:spMkLst>
            <pc:docMk/>
            <pc:sldMk cId="545657394" sldId="308"/>
            <ac:spMk id="18" creationId="{6BB76FEB-C643-2DAB-42D3-80821373E543}"/>
          </ac:spMkLst>
        </pc:spChg>
      </pc:sldChg>
      <pc:sldChg chg="modSp mod">
        <pc:chgData name="Claire-Andrée Nobs" userId="067edb11-501f-4215-b6e9-b4d451b00148" providerId="ADAL" clId="{44831565-882B-456B-A593-1277B133B080}" dt="2026-01-13T10:29:15.333" v="4647" actId="20577"/>
        <pc:sldMkLst>
          <pc:docMk/>
          <pc:sldMk cId="1296105523" sldId="309"/>
        </pc:sldMkLst>
        <pc:spChg chg="mod">
          <ac:chgData name="Claire-Andrée Nobs" userId="067edb11-501f-4215-b6e9-b4d451b00148" providerId="ADAL" clId="{44831565-882B-456B-A593-1277B133B080}" dt="2026-01-13T10:23:28.268" v="3489" actId="20577"/>
          <ac:spMkLst>
            <pc:docMk/>
            <pc:sldMk cId="1296105523" sldId="309"/>
            <ac:spMk id="4" creationId="{2395E4AA-C021-A268-17EC-F49381328820}"/>
          </ac:spMkLst>
        </pc:spChg>
        <pc:spChg chg="mod">
          <ac:chgData name="Claire-Andrée Nobs" userId="067edb11-501f-4215-b6e9-b4d451b00148" providerId="ADAL" clId="{44831565-882B-456B-A593-1277B133B080}" dt="2026-01-13T10:24:33.117" v="3612" actId="20577"/>
          <ac:spMkLst>
            <pc:docMk/>
            <pc:sldMk cId="1296105523" sldId="309"/>
            <ac:spMk id="5" creationId="{F6B0E522-F586-8533-7962-1D52BAD5031E}"/>
          </ac:spMkLst>
        </pc:spChg>
        <pc:spChg chg="mod">
          <ac:chgData name="Claire-Andrée Nobs" userId="067edb11-501f-4215-b6e9-b4d451b00148" providerId="ADAL" clId="{44831565-882B-456B-A593-1277B133B080}" dt="2026-01-13T10:24:25.179" v="3578" actId="20577"/>
          <ac:spMkLst>
            <pc:docMk/>
            <pc:sldMk cId="1296105523" sldId="309"/>
            <ac:spMk id="13" creationId="{23D55FF9-4C4C-557B-84A1-219E1ACABDF7}"/>
          </ac:spMkLst>
        </pc:spChg>
        <pc:spChg chg="mod">
          <ac:chgData name="Claire-Andrée Nobs" userId="067edb11-501f-4215-b6e9-b4d451b00148" providerId="ADAL" clId="{44831565-882B-456B-A593-1277B133B080}" dt="2026-01-13T10:29:15.333" v="4647" actId="20577"/>
          <ac:spMkLst>
            <pc:docMk/>
            <pc:sldMk cId="1296105523" sldId="309"/>
            <ac:spMk id="15" creationId="{87A2EDE5-FD18-AC76-331A-29906D90EABB}"/>
          </ac:spMkLst>
        </pc:spChg>
      </pc:sldChg>
      <pc:sldChg chg="modSp mod">
        <pc:chgData name="Claire-Andrée Nobs" userId="067edb11-501f-4215-b6e9-b4d451b00148" providerId="ADAL" clId="{44831565-882B-456B-A593-1277B133B080}" dt="2026-01-13T14:33:44.135" v="13285" actId="313"/>
        <pc:sldMkLst>
          <pc:docMk/>
          <pc:sldMk cId="3108688946" sldId="310"/>
        </pc:sldMkLst>
        <pc:spChg chg="mod">
          <ac:chgData name="Claire-Andrée Nobs" userId="067edb11-501f-4215-b6e9-b4d451b00148" providerId="ADAL" clId="{44831565-882B-456B-A593-1277B133B080}" dt="2026-01-13T14:33:44.135" v="13285" actId="313"/>
          <ac:spMkLst>
            <pc:docMk/>
            <pc:sldMk cId="3108688946" sldId="310"/>
            <ac:spMk id="4" creationId="{AEE1A0A3-C1C0-29F5-DEDC-8562C8CB0690}"/>
          </ac:spMkLst>
        </pc:spChg>
        <pc:spChg chg="mod">
          <ac:chgData name="Claire-Andrée Nobs" userId="067edb11-501f-4215-b6e9-b4d451b00148" providerId="ADAL" clId="{44831565-882B-456B-A593-1277B133B080}" dt="2026-01-13T10:36:18.352" v="5788" actId="20577"/>
          <ac:spMkLst>
            <pc:docMk/>
            <pc:sldMk cId="3108688946" sldId="310"/>
            <ac:spMk id="6" creationId="{DC1D6CC6-5B5B-3EFB-A64B-9787B888D891}"/>
          </ac:spMkLst>
        </pc:spChg>
        <pc:spChg chg="mod">
          <ac:chgData name="Claire-Andrée Nobs" userId="067edb11-501f-4215-b6e9-b4d451b00148" providerId="ADAL" clId="{44831565-882B-456B-A593-1277B133B080}" dt="2026-01-13T10:36:22.332" v="5799" actId="20577"/>
          <ac:spMkLst>
            <pc:docMk/>
            <pc:sldMk cId="3108688946" sldId="310"/>
            <ac:spMk id="7" creationId="{046B48F8-A157-668C-5187-8CCE4800D8B3}"/>
          </ac:spMkLst>
        </pc:spChg>
        <pc:spChg chg="mod">
          <ac:chgData name="Claire-Andrée Nobs" userId="067edb11-501f-4215-b6e9-b4d451b00148" providerId="ADAL" clId="{44831565-882B-456B-A593-1277B133B080}" dt="2026-01-13T10:36:25.722" v="5810" actId="20577"/>
          <ac:spMkLst>
            <pc:docMk/>
            <pc:sldMk cId="3108688946" sldId="310"/>
            <ac:spMk id="14" creationId="{853D2DF0-BE44-C732-0988-BA632A87B310}"/>
          </ac:spMkLst>
        </pc:spChg>
      </pc:sldChg>
      <pc:sldChg chg="modSp mod">
        <pc:chgData name="Claire-Andrée Nobs" userId="067edb11-501f-4215-b6e9-b4d451b00148" providerId="ADAL" clId="{44831565-882B-456B-A593-1277B133B080}" dt="2026-01-13T14:33:45.268" v="13286" actId="313"/>
        <pc:sldMkLst>
          <pc:docMk/>
          <pc:sldMk cId="3006351967" sldId="311"/>
        </pc:sldMkLst>
        <pc:spChg chg="mod">
          <ac:chgData name="Claire-Andrée Nobs" userId="067edb11-501f-4215-b6e9-b4d451b00148" providerId="ADAL" clId="{44831565-882B-456B-A593-1277B133B080}" dt="2026-01-13T14:33:45.268" v="13286" actId="313"/>
          <ac:spMkLst>
            <pc:docMk/>
            <pc:sldMk cId="3006351967" sldId="311"/>
            <ac:spMk id="2" creationId="{A59A6AA2-EC07-9F72-1B3D-26D6812ECF1A}"/>
          </ac:spMkLst>
        </pc:spChg>
        <pc:spChg chg="mod">
          <ac:chgData name="Claire-Andrée Nobs" userId="067edb11-501f-4215-b6e9-b4d451b00148" providerId="ADAL" clId="{44831565-882B-456B-A593-1277B133B080}" dt="2026-01-13T10:40:17.976" v="6234" actId="20577"/>
          <ac:spMkLst>
            <pc:docMk/>
            <pc:sldMk cId="3006351967" sldId="311"/>
            <ac:spMk id="4" creationId="{83CDC9E4-F14C-E6BA-FCCE-F0F1C3360C59}"/>
          </ac:spMkLst>
        </pc:spChg>
        <pc:spChg chg="mod">
          <ac:chgData name="Claire-Andrée Nobs" userId="067edb11-501f-4215-b6e9-b4d451b00148" providerId="ADAL" clId="{44831565-882B-456B-A593-1277B133B080}" dt="2026-01-13T10:40:21.087" v="6245" actId="20577"/>
          <ac:spMkLst>
            <pc:docMk/>
            <pc:sldMk cId="3006351967" sldId="311"/>
            <ac:spMk id="9" creationId="{E98842C0-DBDE-78E3-B033-F33FAE721D34}"/>
          </ac:spMkLst>
        </pc:spChg>
        <pc:spChg chg="mod">
          <ac:chgData name="Claire-Andrée Nobs" userId="067edb11-501f-4215-b6e9-b4d451b00148" providerId="ADAL" clId="{44831565-882B-456B-A593-1277B133B080}" dt="2026-01-13T10:40:25.087" v="6256" actId="20577"/>
          <ac:spMkLst>
            <pc:docMk/>
            <pc:sldMk cId="3006351967" sldId="311"/>
            <ac:spMk id="16" creationId="{1C8B808E-3BCF-2C2C-9B3C-B5FA733C49DC}"/>
          </ac:spMkLst>
        </pc:spChg>
      </pc:sldChg>
      <pc:sldChg chg="modSp mod">
        <pc:chgData name="Claire-Andrée Nobs" userId="067edb11-501f-4215-b6e9-b4d451b00148" providerId="ADAL" clId="{44831565-882B-456B-A593-1277B133B080}" dt="2026-01-13T11:01:19.125" v="8132" actId="14826"/>
        <pc:sldMkLst>
          <pc:docMk/>
          <pc:sldMk cId="2993914708" sldId="312"/>
        </pc:sldMkLst>
        <pc:spChg chg="mod">
          <ac:chgData name="Claire-Andrée Nobs" userId="067edb11-501f-4215-b6e9-b4d451b00148" providerId="ADAL" clId="{44831565-882B-456B-A593-1277B133B080}" dt="2026-01-13T10:52:52.557" v="8059" actId="20577"/>
          <ac:spMkLst>
            <pc:docMk/>
            <pc:sldMk cId="2993914708" sldId="312"/>
            <ac:spMk id="5" creationId="{84A350D5-54C7-7205-6372-70BD1A958189}"/>
          </ac:spMkLst>
        </pc:spChg>
        <pc:spChg chg="mod">
          <ac:chgData name="Claire-Andrée Nobs" userId="067edb11-501f-4215-b6e9-b4d451b00148" providerId="ADAL" clId="{44831565-882B-456B-A593-1277B133B080}" dt="2026-01-13T10:48:51.240" v="7605" actId="20577"/>
          <ac:spMkLst>
            <pc:docMk/>
            <pc:sldMk cId="2993914708" sldId="312"/>
            <ac:spMk id="6" creationId="{CA2B9810-0499-056C-C05D-F7FCF3108A10}"/>
          </ac:spMkLst>
        </pc:spChg>
        <pc:spChg chg="mod">
          <ac:chgData name="Claire-Andrée Nobs" userId="067edb11-501f-4215-b6e9-b4d451b00148" providerId="ADAL" clId="{44831565-882B-456B-A593-1277B133B080}" dt="2026-01-13T10:48:55.149" v="7616" actId="20577"/>
          <ac:spMkLst>
            <pc:docMk/>
            <pc:sldMk cId="2993914708" sldId="312"/>
            <ac:spMk id="7" creationId="{5A531B15-A406-69F0-17C8-12B845F20326}"/>
          </ac:spMkLst>
        </pc:spChg>
        <pc:spChg chg="mod">
          <ac:chgData name="Claire-Andrée Nobs" userId="067edb11-501f-4215-b6e9-b4d451b00148" providerId="ADAL" clId="{44831565-882B-456B-A593-1277B133B080}" dt="2026-01-13T10:49:01.530" v="7627" actId="20577"/>
          <ac:spMkLst>
            <pc:docMk/>
            <pc:sldMk cId="2993914708" sldId="312"/>
            <ac:spMk id="15" creationId="{28658492-4D7E-7FED-01D3-84B4282C6B24}"/>
          </ac:spMkLst>
        </pc:spChg>
        <pc:picChg chg="mod">
          <ac:chgData name="Claire-Andrée Nobs" userId="067edb11-501f-4215-b6e9-b4d451b00148" providerId="ADAL" clId="{44831565-882B-456B-A593-1277B133B080}" dt="2026-01-13T11:01:19.125" v="8132" actId="14826"/>
          <ac:picMkLst>
            <pc:docMk/>
            <pc:sldMk cId="2993914708" sldId="312"/>
            <ac:picMk id="10" creationId="{4F0F1C37-B186-C2CC-D1BC-A6FFB71CF3E1}"/>
          </ac:picMkLst>
        </pc:picChg>
      </pc:sldChg>
      <pc:sldChg chg="modSp mod">
        <pc:chgData name="Claire-Andrée Nobs" userId="067edb11-501f-4215-b6e9-b4d451b00148" providerId="ADAL" clId="{44831565-882B-456B-A593-1277B133B080}" dt="2026-01-13T12:52:36.880" v="9186" actId="20577"/>
        <pc:sldMkLst>
          <pc:docMk/>
          <pc:sldMk cId="1006864112" sldId="313"/>
        </pc:sldMkLst>
        <pc:spChg chg="mod">
          <ac:chgData name="Claire-Andrée Nobs" userId="067edb11-501f-4215-b6e9-b4d451b00148" providerId="ADAL" clId="{44831565-882B-456B-A593-1277B133B080}" dt="2026-01-13T12:52:36.880" v="9186" actId="20577"/>
          <ac:spMkLst>
            <pc:docMk/>
            <pc:sldMk cId="1006864112" sldId="313"/>
            <ac:spMk id="5" creationId="{03D4CF5A-B830-AE1A-7687-8950DD6B0EC3}"/>
          </ac:spMkLst>
        </pc:spChg>
        <pc:spChg chg="mod">
          <ac:chgData name="Claire-Andrée Nobs" userId="067edb11-501f-4215-b6e9-b4d451b00148" providerId="ADAL" clId="{44831565-882B-456B-A593-1277B133B080}" dt="2026-01-13T12:48:23.248" v="8183" actId="20577"/>
          <ac:spMkLst>
            <pc:docMk/>
            <pc:sldMk cId="1006864112" sldId="313"/>
            <ac:spMk id="6" creationId="{CD0080B5-5099-5E60-D4EA-F51196BBA9F7}"/>
          </ac:spMkLst>
        </pc:spChg>
        <pc:spChg chg="mod">
          <ac:chgData name="Claire-Andrée Nobs" userId="067edb11-501f-4215-b6e9-b4d451b00148" providerId="ADAL" clId="{44831565-882B-456B-A593-1277B133B080}" dt="2026-01-13T12:48:26.892" v="8191" actId="20577"/>
          <ac:spMkLst>
            <pc:docMk/>
            <pc:sldMk cId="1006864112" sldId="313"/>
            <ac:spMk id="11" creationId="{E1F09C59-F1A4-1CD4-07A9-B298A8AD6399}"/>
          </ac:spMkLst>
        </pc:spChg>
        <pc:spChg chg="mod">
          <ac:chgData name="Claire-Andrée Nobs" userId="067edb11-501f-4215-b6e9-b4d451b00148" providerId="ADAL" clId="{44831565-882B-456B-A593-1277B133B080}" dt="2026-01-13T12:48:33.104" v="8225" actId="20577"/>
          <ac:spMkLst>
            <pc:docMk/>
            <pc:sldMk cId="1006864112" sldId="313"/>
            <ac:spMk id="14" creationId="{EF9CCCBC-8336-4158-D32C-417A944DCBCD}"/>
          </ac:spMkLst>
        </pc:spChg>
      </pc:sldChg>
      <pc:sldChg chg="addSp delSp modSp mod">
        <pc:chgData name="Claire-Andrée Nobs" userId="067edb11-501f-4215-b6e9-b4d451b00148" providerId="ADAL" clId="{44831565-882B-456B-A593-1277B133B080}" dt="2026-01-13T13:04:13.459" v="10175" actId="20577"/>
        <pc:sldMkLst>
          <pc:docMk/>
          <pc:sldMk cId="2450736389" sldId="314"/>
        </pc:sldMkLst>
        <pc:spChg chg="mod">
          <ac:chgData name="Claire-Andrée Nobs" userId="067edb11-501f-4215-b6e9-b4d451b00148" providerId="ADAL" clId="{44831565-882B-456B-A593-1277B133B080}" dt="2026-01-13T13:04:13.459" v="10175" actId="20577"/>
          <ac:spMkLst>
            <pc:docMk/>
            <pc:sldMk cId="2450736389" sldId="314"/>
            <ac:spMk id="5" creationId="{9FBE090A-3001-8061-D615-2B47B03944A9}"/>
          </ac:spMkLst>
        </pc:spChg>
        <pc:spChg chg="mod">
          <ac:chgData name="Claire-Andrée Nobs" userId="067edb11-501f-4215-b6e9-b4d451b00148" providerId="ADAL" clId="{44831565-882B-456B-A593-1277B133B080}" dt="2026-01-13T12:58:11.613" v="9277" actId="6549"/>
          <ac:spMkLst>
            <pc:docMk/>
            <pc:sldMk cId="2450736389" sldId="314"/>
            <ac:spMk id="6" creationId="{2C403372-7022-EFE5-969A-605F98924798}"/>
          </ac:spMkLst>
        </pc:spChg>
        <pc:spChg chg="mod">
          <ac:chgData name="Claire-Andrée Nobs" userId="067edb11-501f-4215-b6e9-b4d451b00148" providerId="ADAL" clId="{44831565-882B-456B-A593-1277B133B080}" dt="2026-01-13T12:59:42.595" v="9282"/>
          <ac:spMkLst>
            <pc:docMk/>
            <pc:sldMk cId="2450736389" sldId="314"/>
            <ac:spMk id="9" creationId="{0C9E5492-3A56-03ED-6B3A-84F3C936B611}"/>
          </ac:spMkLst>
        </pc:spChg>
        <pc:spChg chg="mod">
          <ac:chgData name="Claire-Andrée Nobs" userId="067edb11-501f-4215-b6e9-b4d451b00148" providerId="ADAL" clId="{44831565-882B-456B-A593-1277B133B080}" dt="2026-01-13T13:00:06.122" v="9295" actId="20577"/>
          <ac:spMkLst>
            <pc:docMk/>
            <pc:sldMk cId="2450736389" sldId="314"/>
            <ac:spMk id="11" creationId="{01E1E92B-6840-4C75-BD30-3B244F0E9432}"/>
          </ac:spMkLst>
        </pc:spChg>
        <pc:spChg chg="mod">
          <ac:chgData name="Claire-Andrée Nobs" userId="067edb11-501f-4215-b6e9-b4d451b00148" providerId="ADAL" clId="{44831565-882B-456B-A593-1277B133B080}" dt="2026-01-13T12:59:42.595" v="9282"/>
          <ac:spMkLst>
            <pc:docMk/>
            <pc:sldMk cId="2450736389" sldId="314"/>
            <ac:spMk id="12" creationId="{4845E64F-25A0-3B19-D76A-6B16247BBCBD}"/>
          </ac:spMkLst>
        </pc:spChg>
        <pc:spChg chg="mod">
          <ac:chgData name="Claire-Andrée Nobs" userId="067edb11-501f-4215-b6e9-b4d451b00148" providerId="ADAL" clId="{44831565-882B-456B-A593-1277B133B080}" dt="2026-01-13T12:58:15.062" v="9280" actId="20577"/>
          <ac:spMkLst>
            <pc:docMk/>
            <pc:sldMk cId="2450736389" sldId="314"/>
            <ac:spMk id="14" creationId="{75D4251D-BCF7-DA9B-7519-3D2202F250D2}"/>
          </ac:spMkLst>
        </pc:spChg>
        <pc:grpChg chg="add mod">
          <ac:chgData name="Claire-Andrée Nobs" userId="067edb11-501f-4215-b6e9-b4d451b00148" providerId="ADAL" clId="{44831565-882B-456B-A593-1277B133B080}" dt="2026-01-13T12:59:46.145" v="9283" actId="167"/>
          <ac:grpSpMkLst>
            <pc:docMk/>
            <pc:sldMk cId="2450736389" sldId="314"/>
            <ac:grpSpMk id="8" creationId="{11FC861E-BA77-0419-DB3F-815A41DB4326}"/>
          </ac:grpSpMkLst>
        </pc:grpChg>
        <pc:picChg chg="add mod">
          <ac:chgData name="Claire-Andrée Nobs" userId="067edb11-501f-4215-b6e9-b4d451b00148" providerId="ADAL" clId="{44831565-882B-456B-A593-1277B133B080}" dt="2026-01-13T12:59:46.145" v="9283" actId="167"/>
          <ac:picMkLst>
            <pc:docMk/>
            <pc:sldMk cId="2450736389" sldId="314"/>
            <ac:picMk id="2" creationId="{D74AE3F1-234B-CE91-D8AD-B1752405B0EF}"/>
          </ac:picMkLst>
        </pc:picChg>
      </pc:sldChg>
      <pc:sldChg chg="addSp delSp modSp mod">
        <pc:chgData name="Claire-Andrée Nobs" userId="067edb11-501f-4215-b6e9-b4d451b00148" providerId="ADAL" clId="{44831565-882B-456B-A593-1277B133B080}" dt="2026-01-13T13:07:56.561" v="10666" actId="20577"/>
        <pc:sldMkLst>
          <pc:docMk/>
          <pc:sldMk cId="3389078294" sldId="315"/>
        </pc:sldMkLst>
        <pc:spChg chg="mod">
          <ac:chgData name="Claire-Andrée Nobs" userId="067edb11-501f-4215-b6e9-b4d451b00148" providerId="ADAL" clId="{44831565-882B-456B-A593-1277B133B080}" dt="2026-01-13T13:07:56.561" v="10666" actId="20577"/>
          <ac:spMkLst>
            <pc:docMk/>
            <pc:sldMk cId="3389078294" sldId="315"/>
            <ac:spMk id="2" creationId="{6082801C-9ED3-48C5-9721-ED1C6F65F80F}"/>
          </ac:spMkLst>
        </pc:spChg>
        <pc:spChg chg="mod">
          <ac:chgData name="Claire-Andrée Nobs" userId="067edb11-501f-4215-b6e9-b4d451b00148" providerId="ADAL" clId="{44831565-882B-456B-A593-1277B133B080}" dt="2026-01-13T13:04:34.552" v="10176"/>
          <ac:spMkLst>
            <pc:docMk/>
            <pc:sldMk cId="3389078294" sldId="315"/>
            <ac:spMk id="6" creationId="{E790C9F6-3F4B-3189-45B6-242DBFA900E7}"/>
          </ac:spMkLst>
        </pc:spChg>
        <pc:spChg chg="mod">
          <ac:chgData name="Claire-Andrée Nobs" userId="067edb11-501f-4215-b6e9-b4d451b00148" providerId="ADAL" clId="{44831565-882B-456B-A593-1277B133B080}" dt="2026-01-13T13:04:38.548" v="10187" actId="20577"/>
          <ac:spMkLst>
            <pc:docMk/>
            <pc:sldMk cId="3389078294" sldId="315"/>
            <ac:spMk id="14" creationId="{52FE229B-CB00-8633-9F2E-00AFA3E8B73F}"/>
          </ac:spMkLst>
        </pc:spChg>
        <pc:spChg chg="mod">
          <ac:chgData name="Claire-Andrée Nobs" userId="067edb11-501f-4215-b6e9-b4d451b00148" providerId="ADAL" clId="{44831565-882B-456B-A593-1277B133B080}" dt="2026-01-13T13:06:10.272" v="10194"/>
          <ac:spMkLst>
            <pc:docMk/>
            <pc:sldMk cId="3389078294" sldId="315"/>
            <ac:spMk id="16" creationId="{623716FC-8898-C7AD-946C-556BA9E3BDFB}"/>
          </ac:spMkLst>
        </pc:spChg>
        <pc:spChg chg="mod">
          <ac:chgData name="Claire-Andrée Nobs" userId="067edb11-501f-4215-b6e9-b4d451b00148" providerId="ADAL" clId="{44831565-882B-456B-A593-1277B133B080}" dt="2026-01-13T13:06:10.272" v="10194"/>
          <ac:spMkLst>
            <pc:docMk/>
            <pc:sldMk cId="3389078294" sldId="315"/>
            <ac:spMk id="17" creationId="{DD74D379-E64F-5C4D-A682-13306B275D9A}"/>
          </ac:spMkLst>
        </pc:spChg>
        <pc:grpChg chg="add mod">
          <ac:chgData name="Claire-Andrée Nobs" userId="067edb11-501f-4215-b6e9-b4d451b00148" providerId="ADAL" clId="{44831565-882B-456B-A593-1277B133B080}" dt="2026-01-13T13:06:13.295" v="10195" actId="167"/>
          <ac:grpSpMkLst>
            <pc:docMk/>
            <pc:sldMk cId="3389078294" sldId="315"/>
            <ac:grpSpMk id="15" creationId="{867CDE5E-B914-0CA5-64CD-60B099DCD5B2}"/>
          </ac:grpSpMkLst>
        </pc:grpChg>
        <pc:picChg chg="add mod">
          <ac:chgData name="Claire-Andrée Nobs" userId="067edb11-501f-4215-b6e9-b4d451b00148" providerId="ADAL" clId="{44831565-882B-456B-A593-1277B133B080}" dt="2026-01-13T13:06:13.295" v="10195" actId="167"/>
          <ac:picMkLst>
            <pc:docMk/>
            <pc:sldMk cId="3389078294" sldId="315"/>
            <ac:picMk id="13" creationId="{C7D3C1DA-9DE4-1F4D-D560-AF940896905B}"/>
          </ac:picMkLst>
        </pc:picChg>
      </pc:sldChg>
      <pc:sldChg chg="modSp mod">
        <pc:chgData name="Claire-Andrée Nobs" userId="067edb11-501f-4215-b6e9-b4d451b00148" providerId="ADAL" clId="{44831565-882B-456B-A593-1277B133B080}" dt="2026-01-13T13:11:58.182" v="11357" actId="14100"/>
        <pc:sldMkLst>
          <pc:docMk/>
          <pc:sldMk cId="2870986132" sldId="316"/>
        </pc:sldMkLst>
        <pc:spChg chg="mod">
          <ac:chgData name="Claire-Andrée Nobs" userId="067edb11-501f-4215-b6e9-b4d451b00148" providerId="ADAL" clId="{44831565-882B-456B-A593-1277B133B080}" dt="2026-01-13T13:11:13.241" v="11354" actId="6549"/>
          <ac:spMkLst>
            <pc:docMk/>
            <pc:sldMk cId="2870986132" sldId="316"/>
            <ac:spMk id="3" creationId="{21B88EED-0C7E-17AD-2266-75E5A2A3A84C}"/>
          </ac:spMkLst>
        </pc:spChg>
        <pc:spChg chg="mod">
          <ac:chgData name="Claire-Andrée Nobs" userId="067edb11-501f-4215-b6e9-b4d451b00148" providerId="ADAL" clId="{44831565-882B-456B-A593-1277B133B080}" dt="2026-01-13T13:08:29.671" v="10667"/>
          <ac:spMkLst>
            <pc:docMk/>
            <pc:sldMk cId="2870986132" sldId="316"/>
            <ac:spMk id="4" creationId="{436251A3-4C1B-7217-DFE4-61FD17B681C5}"/>
          </ac:spMkLst>
        </pc:spChg>
        <pc:spChg chg="mod">
          <ac:chgData name="Claire-Andrée Nobs" userId="067edb11-501f-4215-b6e9-b4d451b00148" providerId="ADAL" clId="{44831565-882B-456B-A593-1277B133B080}" dt="2026-01-13T13:08:58.093" v="10709" actId="20577"/>
          <ac:spMkLst>
            <pc:docMk/>
            <pc:sldMk cId="2870986132" sldId="316"/>
            <ac:spMk id="15" creationId="{82FE4E81-FF6C-EC6C-13A1-A612B08DF232}"/>
          </ac:spMkLst>
        </pc:spChg>
        <pc:spChg chg="mod">
          <ac:chgData name="Claire-Andrée Nobs" userId="067edb11-501f-4215-b6e9-b4d451b00148" providerId="ADAL" clId="{44831565-882B-456B-A593-1277B133B080}" dt="2026-01-13T13:08:54.448" v="10701" actId="20577"/>
          <ac:spMkLst>
            <pc:docMk/>
            <pc:sldMk cId="2870986132" sldId="316"/>
            <ac:spMk id="17" creationId="{9AE4306A-9586-D84C-1FAF-3B5E7F1E4BEB}"/>
          </ac:spMkLst>
        </pc:spChg>
        <pc:picChg chg="mod">
          <ac:chgData name="Claire-Andrée Nobs" userId="067edb11-501f-4215-b6e9-b4d451b00148" providerId="ADAL" clId="{44831565-882B-456B-A593-1277B133B080}" dt="2026-01-13T13:11:58.182" v="11357" actId="14100"/>
          <ac:picMkLst>
            <pc:docMk/>
            <pc:sldMk cId="2870986132" sldId="316"/>
            <ac:picMk id="6" creationId="{6C2B2AEB-D39A-4C54-F1CC-E4F921622F8C}"/>
          </ac:picMkLst>
        </pc:picChg>
      </pc:sldChg>
      <pc:sldChg chg="addSp delSp modSp mod">
        <pc:chgData name="Claire-Andrée Nobs" userId="067edb11-501f-4215-b6e9-b4d451b00148" providerId="ADAL" clId="{44831565-882B-456B-A593-1277B133B080}" dt="2026-01-13T14:29:38.331" v="12510"/>
        <pc:sldMkLst>
          <pc:docMk/>
          <pc:sldMk cId="4076699627" sldId="317"/>
        </pc:sldMkLst>
        <pc:spChg chg="mod">
          <ac:chgData name="Claire-Andrée Nobs" userId="067edb11-501f-4215-b6e9-b4d451b00148" providerId="ADAL" clId="{44831565-882B-456B-A593-1277B133B080}" dt="2026-01-13T13:18:20.935" v="11964" actId="21"/>
          <ac:spMkLst>
            <pc:docMk/>
            <pc:sldMk cId="4076699627" sldId="317"/>
            <ac:spMk id="5" creationId="{E9A8866F-9508-610E-4CAB-C392EA2A0C5D}"/>
          </ac:spMkLst>
        </pc:spChg>
        <pc:spChg chg="mod">
          <ac:chgData name="Claire-Andrée Nobs" userId="067edb11-501f-4215-b6e9-b4d451b00148" providerId="ADAL" clId="{44831565-882B-456B-A593-1277B133B080}" dt="2026-01-13T14:29:38.331" v="12510"/>
          <ac:spMkLst>
            <pc:docMk/>
            <pc:sldMk cId="4076699627" sldId="317"/>
            <ac:spMk id="6" creationId="{E771E325-21CB-1AC6-926C-29432C4AD5C6}"/>
          </ac:spMkLst>
        </pc:spChg>
        <pc:spChg chg="mod">
          <ac:chgData name="Claire-Andrée Nobs" userId="067edb11-501f-4215-b6e9-b4d451b00148" providerId="ADAL" clId="{44831565-882B-456B-A593-1277B133B080}" dt="2026-01-13T13:15:50.384" v="11439"/>
          <ac:spMkLst>
            <pc:docMk/>
            <pc:sldMk cId="4076699627" sldId="317"/>
            <ac:spMk id="9" creationId="{8DA5D0F0-7451-AAB1-17E1-FD933993ED46}"/>
          </ac:spMkLst>
        </pc:spChg>
        <pc:spChg chg="mod">
          <ac:chgData name="Claire-Andrée Nobs" userId="067edb11-501f-4215-b6e9-b4d451b00148" providerId="ADAL" clId="{44831565-882B-456B-A593-1277B133B080}" dt="2026-01-13T13:15:50.384" v="11439"/>
          <ac:spMkLst>
            <pc:docMk/>
            <pc:sldMk cId="4076699627" sldId="317"/>
            <ac:spMk id="12" creationId="{9122CCA5-8F3C-84E1-BE8F-C74C069A71C5}"/>
          </ac:spMkLst>
        </pc:spChg>
        <pc:spChg chg="mod">
          <ac:chgData name="Claire-Andrée Nobs" userId="067edb11-501f-4215-b6e9-b4d451b00148" providerId="ADAL" clId="{44831565-882B-456B-A593-1277B133B080}" dt="2026-01-13T13:14:52.236" v="11437" actId="20577"/>
          <ac:spMkLst>
            <pc:docMk/>
            <pc:sldMk cId="4076699627" sldId="317"/>
            <ac:spMk id="14" creationId="{2F6281A3-EE49-6D9F-713A-0E0BC3A93857}"/>
          </ac:spMkLst>
        </pc:spChg>
        <pc:grpChg chg="add mod">
          <ac:chgData name="Claire-Andrée Nobs" userId="067edb11-501f-4215-b6e9-b4d451b00148" providerId="ADAL" clId="{44831565-882B-456B-A593-1277B133B080}" dt="2026-01-13T13:15:52.802" v="11440" actId="167"/>
          <ac:grpSpMkLst>
            <pc:docMk/>
            <pc:sldMk cId="4076699627" sldId="317"/>
            <ac:grpSpMk id="8" creationId="{CDA211DE-4BB3-E99F-7431-2D686310F68C}"/>
          </ac:grpSpMkLst>
        </pc:grpChg>
        <pc:picChg chg="add mod">
          <ac:chgData name="Claire-Andrée Nobs" userId="067edb11-501f-4215-b6e9-b4d451b00148" providerId="ADAL" clId="{44831565-882B-456B-A593-1277B133B080}" dt="2026-01-13T13:15:52.802" v="11440" actId="167"/>
          <ac:picMkLst>
            <pc:docMk/>
            <pc:sldMk cId="4076699627" sldId="317"/>
            <ac:picMk id="2" creationId="{08ADB140-4829-4458-977D-71C436D2AB5F}"/>
          </ac:picMkLst>
        </pc:picChg>
      </pc:sldChg>
      <pc:sldChg chg="addSp delSp modSp mod">
        <pc:chgData name="Claire-Andrée Nobs" userId="067edb11-501f-4215-b6e9-b4d451b00148" providerId="ADAL" clId="{44831565-882B-456B-A593-1277B133B080}" dt="2026-01-13T14:33:54.018" v="13291" actId="313"/>
        <pc:sldMkLst>
          <pc:docMk/>
          <pc:sldMk cId="1622624553" sldId="318"/>
        </pc:sldMkLst>
        <pc:spChg chg="mod">
          <ac:chgData name="Claire-Andrée Nobs" userId="067edb11-501f-4215-b6e9-b4d451b00148" providerId="ADAL" clId="{44831565-882B-456B-A593-1277B133B080}" dt="2026-01-13T14:33:54.018" v="13291" actId="313"/>
          <ac:spMkLst>
            <pc:docMk/>
            <pc:sldMk cId="1622624553" sldId="318"/>
            <ac:spMk id="3" creationId="{A428571D-1462-140A-A4C4-39FBEAF7ADB5}"/>
          </ac:spMkLst>
        </pc:spChg>
        <pc:spChg chg="mod">
          <ac:chgData name="Claire-Andrée Nobs" userId="067edb11-501f-4215-b6e9-b4d451b00148" providerId="ADAL" clId="{44831565-882B-456B-A593-1277B133B080}" dt="2026-01-13T14:25:59.734" v="12035"/>
          <ac:spMkLst>
            <pc:docMk/>
            <pc:sldMk cId="1622624553" sldId="318"/>
            <ac:spMk id="4" creationId="{B061632C-E5DF-0F6C-7AE1-C69884ECB067}"/>
          </ac:spMkLst>
        </pc:spChg>
        <pc:spChg chg="mod">
          <ac:chgData name="Claire-Andrée Nobs" userId="067edb11-501f-4215-b6e9-b4d451b00148" providerId="ADAL" clId="{44831565-882B-456B-A593-1277B133B080}" dt="2026-01-13T14:17:41.904" v="11998"/>
          <ac:spMkLst>
            <pc:docMk/>
            <pc:sldMk cId="1622624553" sldId="318"/>
            <ac:spMk id="8" creationId="{BBB2957F-6185-88DA-5AD7-94AA6FEB4D06}"/>
          </ac:spMkLst>
        </pc:spChg>
        <pc:spChg chg="mod">
          <ac:chgData name="Claire-Andrée Nobs" userId="067edb11-501f-4215-b6e9-b4d451b00148" providerId="ADAL" clId="{44831565-882B-456B-A593-1277B133B080}" dt="2026-01-13T14:17:41.904" v="11998"/>
          <ac:spMkLst>
            <pc:docMk/>
            <pc:sldMk cId="1622624553" sldId="318"/>
            <ac:spMk id="9" creationId="{01AAC4AF-D532-5B35-87FB-6FB0FF933085}"/>
          </ac:spMkLst>
        </pc:spChg>
        <pc:spChg chg="mod">
          <ac:chgData name="Claire-Andrée Nobs" userId="067edb11-501f-4215-b6e9-b4d451b00148" providerId="ADAL" clId="{44831565-882B-456B-A593-1277B133B080}" dt="2026-01-13T14:26:07.208" v="12046" actId="20577"/>
          <ac:spMkLst>
            <pc:docMk/>
            <pc:sldMk cId="1622624553" sldId="318"/>
            <ac:spMk id="16" creationId="{C654C727-4114-6A9C-033B-E5F81B61E50F}"/>
          </ac:spMkLst>
        </pc:spChg>
        <pc:grpChg chg="add mod">
          <ac:chgData name="Claire-Andrée Nobs" userId="067edb11-501f-4215-b6e9-b4d451b00148" providerId="ADAL" clId="{44831565-882B-456B-A593-1277B133B080}" dt="2026-01-13T14:17:48.691" v="11999" actId="167"/>
          <ac:grpSpMkLst>
            <pc:docMk/>
            <pc:sldMk cId="1622624553" sldId="318"/>
            <ac:grpSpMk id="7" creationId="{70966D51-A310-DB76-DA67-522D961B803F}"/>
          </ac:grpSpMkLst>
        </pc:grpChg>
        <pc:picChg chg="add mod">
          <ac:chgData name="Claire-Andrée Nobs" userId="067edb11-501f-4215-b6e9-b4d451b00148" providerId="ADAL" clId="{44831565-882B-456B-A593-1277B133B080}" dt="2026-01-13T14:17:48.691" v="11999" actId="167"/>
          <ac:picMkLst>
            <pc:docMk/>
            <pc:sldMk cId="1622624553" sldId="318"/>
            <ac:picMk id="6" creationId="{E0F691B6-4736-AB5B-1D32-52F3C3F62082}"/>
          </ac:picMkLst>
        </pc:picChg>
      </pc:sldChg>
      <pc:sldChg chg="modSp mod">
        <pc:chgData name="Claire-Andrée Nobs" userId="067edb11-501f-4215-b6e9-b4d451b00148" providerId="ADAL" clId="{44831565-882B-456B-A593-1277B133B080}" dt="2026-01-13T14:34:42.021" v="13308" actId="20577"/>
        <pc:sldMkLst>
          <pc:docMk/>
          <pc:sldMk cId="1078771512" sldId="319"/>
        </pc:sldMkLst>
        <pc:spChg chg="mod">
          <ac:chgData name="Claire-Andrée Nobs" userId="067edb11-501f-4215-b6e9-b4d451b00148" providerId="ADAL" clId="{44831565-882B-456B-A593-1277B133B080}" dt="2026-01-13T14:34:42.021" v="13308" actId="20577"/>
          <ac:spMkLst>
            <pc:docMk/>
            <pc:sldMk cId="1078771512" sldId="319"/>
            <ac:spMk id="2" creationId="{640FF82C-8E3A-66F5-1EE9-04E26C062B68}"/>
          </ac:spMkLst>
        </pc:spChg>
        <pc:spChg chg="mod">
          <ac:chgData name="Claire-Andrée Nobs" userId="067edb11-501f-4215-b6e9-b4d451b00148" providerId="ADAL" clId="{44831565-882B-456B-A593-1277B133B080}" dt="2026-01-13T14:29:41.759" v="12511"/>
          <ac:spMkLst>
            <pc:docMk/>
            <pc:sldMk cId="1078771512" sldId="319"/>
            <ac:spMk id="4" creationId="{7EFDD378-7B4C-AE18-611E-E7177FE87DAD}"/>
          </ac:spMkLst>
        </pc:spChg>
        <pc:spChg chg="mod">
          <ac:chgData name="Claire-Andrée Nobs" userId="067edb11-501f-4215-b6e9-b4d451b00148" providerId="ADAL" clId="{44831565-882B-456B-A593-1277B133B080}" dt="2026-01-13T14:29:52.025" v="12553" actId="20577"/>
          <ac:spMkLst>
            <pc:docMk/>
            <pc:sldMk cId="1078771512" sldId="319"/>
            <ac:spMk id="14" creationId="{1240F6AA-7B5F-6DF4-A408-ED6BA281593D}"/>
          </ac:spMkLst>
        </pc:spChg>
        <pc:spChg chg="mod">
          <ac:chgData name="Claire-Andrée Nobs" userId="067edb11-501f-4215-b6e9-b4d451b00148" providerId="ADAL" clId="{44831565-882B-456B-A593-1277B133B080}" dt="2026-01-13T14:29:48.004" v="12545" actId="20577"/>
          <ac:spMkLst>
            <pc:docMk/>
            <pc:sldMk cId="1078771512" sldId="319"/>
            <ac:spMk id="16" creationId="{7B754AC8-74A8-EB43-CEAE-8242BC7D6F34}"/>
          </ac:spMkLst>
        </pc:spChg>
      </pc:sldChg>
      <pc:sldChg chg="addSp delSp modSp mod">
        <pc:chgData name="Claire-Andrée Nobs" userId="067edb11-501f-4215-b6e9-b4d451b00148" providerId="ADAL" clId="{44831565-882B-456B-A593-1277B133B080}" dt="2026-01-13T14:47:48.486" v="15059" actId="20577"/>
        <pc:sldMkLst>
          <pc:docMk/>
          <pc:sldMk cId="3899977860" sldId="320"/>
        </pc:sldMkLst>
        <pc:spChg chg="mod">
          <ac:chgData name="Claire-Andrée Nobs" userId="067edb11-501f-4215-b6e9-b4d451b00148" providerId="ADAL" clId="{44831565-882B-456B-A593-1277B133B080}" dt="2026-01-13T14:46:57.567" v="15052" actId="6549"/>
          <ac:spMkLst>
            <pc:docMk/>
            <pc:sldMk cId="3899977860" sldId="320"/>
            <ac:spMk id="5" creationId="{B6630973-3EAA-C17F-F0D5-77A8907D1819}"/>
          </ac:spMkLst>
        </pc:spChg>
        <pc:spChg chg="mod">
          <ac:chgData name="Claire-Andrée Nobs" userId="067edb11-501f-4215-b6e9-b4d451b00148" providerId="ADAL" clId="{44831565-882B-456B-A593-1277B133B080}" dt="2026-01-13T14:45:51.560" v="14740" actId="20577"/>
          <ac:spMkLst>
            <pc:docMk/>
            <pc:sldMk cId="3899977860" sldId="320"/>
            <ac:spMk id="6" creationId="{9649A7BF-9704-48A5-FA1C-A7F800E74E17}"/>
          </ac:spMkLst>
        </pc:spChg>
        <pc:spChg chg="mod">
          <ac:chgData name="Claire-Andrée Nobs" userId="067edb11-501f-4215-b6e9-b4d451b00148" providerId="ADAL" clId="{44831565-882B-456B-A593-1277B133B080}" dt="2026-01-13T14:47:41.645" v="15055"/>
          <ac:spMkLst>
            <pc:docMk/>
            <pc:sldMk cId="3899977860" sldId="320"/>
            <ac:spMk id="9" creationId="{1D96BF20-D97D-D0A0-A6BB-1B32B497E365}"/>
          </ac:spMkLst>
        </pc:spChg>
        <pc:spChg chg="mod">
          <ac:chgData name="Claire-Andrée Nobs" userId="067edb11-501f-4215-b6e9-b4d451b00148" providerId="ADAL" clId="{44831565-882B-456B-A593-1277B133B080}" dt="2026-01-13T14:47:41.645" v="15055"/>
          <ac:spMkLst>
            <pc:docMk/>
            <pc:sldMk cId="3899977860" sldId="320"/>
            <ac:spMk id="12" creationId="{7E890507-722D-9C2F-E2E8-B4496F473159}"/>
          </ac:spMkLst>
        </pc:spChg>
        <pc:spChg chg="mod">
          <ac:chgData name="Claire-Andrée Nobs" userId="067edb11-501f-4215-b6e9-b4d451b00148" providerId="ADAL" clId="{44831565-882B-456B-A593-1277B133B080}" dt="2026-01-13T14:47:48.486" v="15059" actId="20577"/>
          <ac:spMkLst>
            <pc:docMk/>
            <pc:sldMk cId="3899977860" sldId="320"/>
            <ac:spMk id="14" creationId="{A63686E9-842D-1D0D-50DC-A12BBC2A2448}"/>
          </ac:spMkLst>
        </pc:spChg>
        <pc:grpChg chg="add mod">
          <ac:chgData name="Claire-Andrée Nobs" userId="067edb11-501f-4215-b6e9-b4d451b00148" providerId="ADAL" clId="{44831565-882B-456B-A593-1277B133B080}" dt="2026-01-13T14:47:44.314" v="15056" actId="167"/>
          <ac:grpSpMkLst>
            <pc:docMk/>
            <pc:sldMk cId="3899977860" sldId="320"/>
            <ac:grpSpMk id="8" creationId="{4146FF97-2CA1-5622-3E00-D4EF1B106B87}"/>
          </ac:grpSpMkLst>
        </pc:grpChg>
        <pc:picChg chg="add mod">
          <ac:chgData name="Claire-Andrée Nobs" userId="067edb11-501f-4215-b6e9-b4d451b00148" providerId="ADAL" clId="{44831565-882B-456B-A593-1277B133B080}" dt="2026-01-13T14:47:44.314" v="15056" actId="167"/>
          <ac:picMkLst>
            <pc:docMk/>
            <pc:sldMk cId="3899977860" sldId="320"/>
            <ac:picMk id="2" creationId="{871E51C2-E0E3-11AD-20FB-23E6DFE27C51}"/>
          </ac:picMkLst>
        </pc:picChg>
      </pc:sldChg>
      <pc:sldChg chg="addSp delSp modSp mod">
        <pc:chgData name="Claire-Andrée Nobs" userId="067edb11-501f-4215-b6e9-b4d451b00148" providerId="ADAL" clId="{44831565-882B-456B-A593-1277B133B080}" dt="2026-01-13T14:52:36.158" v="15829" actId="20577"/>
        <pc:sldMkLst>
          <pc:docMk/>
          <pc:sldMk cId="1675898013" sldId="321"/>
        </pc:sldMkLst>
        <pc:spChg chg="mod">
          <ac:chgData name="Claire-Andrée Nobs" userId="067edb11-501f-4215-b6e9-b4d451b00148" providerId="ADAL" clId="{44831565-882B-456B-A593-1277B133B080}" dt="2026-01-13T14:52:36.158" v="15829" actId="20577"/>
          <ac:spMkLst>
            <pc:docMk/>
            <pc:sldMk cId="1675898013" sldId="321"/>
            <ac:spMk id="5" creationId="{DDBEF3A6-059E-5F6E-CA51-1FF6E10BEEC7}"/>
          </ac:spMkLst>
        </pc:spChg>
        <pc:spChg chg="mod">
          <ac:chgData name="Claire-Andrée Nobs" userId="067edb11-501f-4215-b6e9-b4d451b00148" providerId="ADAL" clId="{44831565-882B-456B-A593-1277B133B080}" dt="2026-01-13T14:47:11.329" v="15053"/>
          <ac:spMkLst>
            <pc:docMk/>
            <pc:sldMk cId="1675898013" sldId="321"/>
            <ac:spMk id="6" creationId="{AB1050AB-EFE4-A956-7802-1A03A0D5714F}"/>
          </ac:spMkLst>
        </pc:spChg>
        <pc:spChg chg="mod">
          <ac:chgData name="Claire-Andrée Nobs" userId="067edb11-501f-4215-b6e9-b4d451b00148" providerId="ADAL" clId="{44831565-882B-456B-A593-1277B133B080}" dt="2026-01-13T14:47:59.692" v="15061"/>
          <ac:spMkLst>
            <pc:docMk/>
            <pc:sldMk cId="1675898013" sldId="321"/>
            <ac:spMk id="9" creationId="{F79373D1-F4F6-C2E2-78A4-6474E1368677}"/>
          </ac:spMkLst>
        </pc:spChg>
        <pc:spChg chg="mod">
          <ac:chgData name="Claire-Andrée Nobs" userId="067edb11-501f-4215-b6e9-b4d451b00148" providerId="ADAL" clId="{44831565-882B-456B-A593-1277B133B080}" dt="2026-01-13T14:47:59.692" v="15061"/>
          <ac:spMkLst>
            <pc:docMk/>
            <pc:sldMk cId="1675898013" sldId="321"/>
            <ac:spMk id="12" creationId="{96F5BC8C-16BB-0205-7024-F1C438FD2669}"/>
          </ac:spMkLst>
        </pc:spChg>
        <pc:spChg chg="mod">
          <ac:chgData name="Claire-Andrée Nobs" userId="067edb11-501f-4215-b6e9-b4d451b00148" providerId="ADAL" clId="{44831565-882B-456B-A593-1277B133B080}" dt="2026-01-13T14:48:12.999" v="15073" actId="20577"/>
          <ac:spMkLst>
            <pc:docMk/>
            <pc:sldMk cId="1675898013" sldId="321"/>
            <ac:spMk id="14" creationId="{EC37B727-AB5F-F289-F2BF-E0E8DFF10002}"/>
          </ac:spMkLst>
        </pc:spChg>
        <pc:grpChg chg="add mod">
          <ac:chgData name="Claire-Andrée Nobs" userId="067edb11-501f-4215-b6e9-b4d451b00148" providerId="ADAL" clId="{44831565-882B-456B-A593-1277B133B080}" dt="2026-01-13T14:48:02.253" v="15062" actId="167"/>
          <ac:grpSpMkLst>
            <pc:docMk/>
            <pc:sldMk cId="1675898013" sldId="321"/>
            <ac:grpSpMk id="8" creationId="{4CF14F50-1374-6B56-0AA1-C5DC5A14A8D3}"/>
          </ac:grpSpMkLst>
        </pc:grpChg>
        <pc:picChg chg="add mod">
          <ac:chgData name="Claire-Andrée Nobs" userId="067edb11-501f-4215-b6e9-b4d451b00148" providerId="ADAL" clId="{44831565-882B-456B-A593-1277B133B080}" dt="2026-01-13T14:48:02.253" v="15062" actId="167"/>
          <ac:picMkLst>
            <pc:docMk/>
            <pc:sldMk cId="1675898013" sldId="321"/>
            <ac:picMk id="2" creationId="{FD3038DA-B33F-4DFF-FE67-FECBDFCB86F2}"/>
          </ac:picMkLst>
        </pc:picChg>
      </pc:sldChg>
      <pc:sldChg chg="addSp modSp mod">
        <pc:chgData name="Claire-Andrée Nobs" userId="067edb11-501f-4215-b6e9-b4d451b00148" providerId="ADAL" clId="{44831565-882B-456B-A593-1277B133B080}" dt="2026-01-13T14:59:48.206" v="17048" actId="20577"/>
        <pc:sldMkLst>
          <pc:docMk/>
          <pc:sldMk cId="3605103347" sldId="322"/>
        </pc:sldMkLst>
        <pc:spChg chg="mod">
          <ac:chgData name="Claire-Andrée Nobs" userId="067edb11-501f-4215-b6e9-b4d451b00148" providerId="ADAL" clId="{44831565-882B-456B-A593-1277B133B080}" dt="2026-01-13T14:59:48.206" v="17048" actId="20577"/>
          <ac:spMkLst>
            <pc:docMk/>
            <pc:sldMk cId="3605103347" sldId="322"/>
            <ac:spMk id="3" creationId="{B0CF955F-6838-BC51-8285-0D8151504525}"/>
          </ac:spMkLst>
        </pc:spChg>
        <pc:spChg chg="mod">
          <ac:chgData name="Claire-Andrée Nobs" userId="067edb11-501f-4215-b6e9-b4d451b00148" providerId="ADAL" clId="{44831565-882B-456B-A593-1277B133B080}" dt="2026-01-13T14:50:48.022" v="15562"/>
          <ac:spMkLst>
            <pc:docMk/>
            <pc:sldMk cId="3605103347" sldId="322"/>
            <ac:spMk id="4" creationId="{EA4FF3AC-E5E1-AE6C-534F-E800745BC55D}"/>
          </ac:spMkLst>
        </pc:spChg>
        <pc:spChg chg="add mod">
          <ac:chgData name="Claire-Andrée Nobs" userId="067edb11-501f-4215-b6e9-b4d451b00148" providerId="ADAL" clId="{44831565-882B-456B-A593-1277B133B080}" dt="2026-01-13T14:53:12.105" v="15831"/>
          <ac:spMkLst>
            <pc:docMk/>
            <pc:sldMk cId="3605103347" sldId="322"/>
            <ac:spMk id="7" creationId="{0D9A5278-081B-EE7B-F508-70D4C22D5F48}"/>
          </ac:spMkLst>
        </pc:spChg>
        <pc:spChg chg="add mod">
          <ac:chgData name="Claire-Andrée Nobs" userId="067edb11-501f-4215-b6e9-b4d451b00148" providerId="ADAL" clId="{44831565-882B-456B-A593-1277B133B080}" dt="2026-01-13T14:53:12.105" v="15831"/>
          <ac:spMkLst>
            <pc:docMk/>
            <pc:sldMk cId="3605103347" sldId="322"/>
            <ac:spMk id="8" creationId="{3E638233-0F75-BFDC-73B6-00188F6DF382}"/>
          </ac:spMkLst>
        </pc:spChg>
        <pc:spChg chg="mod">
          <ac:chgData name="Claire-Andrée Nobs" userId="067edb11-501f-4215-b6e9-b4d451b00148" providerId="ADAL" clId="{44831565-882B-456B-A593-1277B133B080}" dt="2026-01-13T14:53:27.639" v="15865" actId="20577"/>
          <ac:spMkLst>
            <pc:docMk/>
            <pc:sldMk cId="3605103347" sldId="322"/>
            <ac:spMk id="12" creationId="{16377137-54F8-2742-2DF0-AF08B6F67199}"/>
          </ac:spMkLst>
        </pc:spChg>
      </pc:sldChg>
      <pc:sldChg chg="modSp mod">
        <pc:chgData name="Claire-Andrée Nobs" userId="067edb11-501f-4215-b6e9-b4d451b00148" providerId="ADAL" clId="{44831565-882B-456B-A593-1277B133B080}" dt="2026-01-13T15:01:31.699" v="17130" actId="20577"/>
        <pc:sldMkLst>
          <pc:docMk/>
          <pc:sldMk cId="2981757078" sldId="323"/>
        </pc:sldMkLst>
        <pc:spChg chg="mod">
          <ac:chgData name="Claire-Andrée Nobs" userId="067edb11-501f-4215-b6e9-b4d451b00148" providerId="ADAL" clId="{44831565-882B-456B-A593-1277B133B080}" dt="2026-01-13T15:01:28.092" v="17122" actId="20577"/>
          <ac:spMkLst>
            <pc:docMk/>
            <pc:sldMk cId="2981757078" sldId="323"/>
            <ac:spMk id="9" creationId="{2A3E6F2C-B621-A791-89EC-75E1B1E31AB5}"/>
          </ac:spMkLst>
        </pc:spChg>
        <pc:spChg chg="mod">
          <ac:chgData name="Claire-Andrée Nobs" userId="067edb11-501f-4215-b6e9-b4d451b00148" providerId="ADAL" clId="{44831565-882B-456B-A593-1277B133B080}" dt="2026-01-13T15:01:31.699" v="17130" actId="20577"/>
          <ac:spMkLst>
            <pc:docMk/>
            <pc:sldMk cId="2981757078" sldId="323"/>
            <ac:spMk id="23" creationId="{3F653F6C-6798-4765-3775-87DB8404FCDA}"/>
          </ac:spMkLst>
        </pc:spChg>
      </pc:sldChg>
      <pc:sldChg chg="modSp mod">
        <pc:chgData name="Claire-Andrée Nobs" userId="067edb11-501f-4215-b6e9-b4d451b00148" providerId="ADAL" clId="{44831565-882B-456B-A593-1277B133B080}" dt="2026-01-13T08:39:28.295" v="2591" actId="20577"/>
        <pc:sldMkLst>
          <pc:docMk/>
          <pc:sldMk cId="2607580425" sldId="324"/>
        </pc:sldMkLst>
        <pc:spChg chg="mod">
          <ac:chgData name="Claire-Andrée Nobs" userId="067edb11-501f-4215-b6e9-b4d451b00148" providerId="ADAL" clId="{44831565-882B-456B-A593-1277B133B080}" dt="2026-01-13T08:39:28.295" v="2591" actId="20577"/>
          <ac:spMkLst>
            <pc:docMk/>
            <pc:sldMk cId="2607580425" sldId="324"/>
            <ac:spMk id="6" creationId="{C979F94E-F2CA-508B-A348-13302C7B490B}"/>
          </ac:spMkLst>
        </pc:spChg>
      </pc:sldChg>
      <pc:sldChg chg="modSp mod">
        <pc:chgData name="Claire-Andrée Nobs" userId="067edb11-501f-4215-b6e9-b4d451b00148" providerId="ADAL" clId="{44831565-882B-456B-A593-1277B133B080}" dt="2026-01-13T10:31:49.852" v="5013" actId="20577"/>
        <pc:sldMkLst>
          <pc:docMk/>
          <pc:sldMk cId="971989524" sldId="325"/>
        </pc:sldMkLst>
        <pc:spChg chg="mod">
          <ac:chgData name="Claire-Andrée Nobs" userId="067edb11-501f-4215-b6e9-b4d451b00148" providerId="ADAL" clId="{44831565-882B-456B-A593-1277B133B080}" dt="2026-01-13T10:31:49.852" v="5013" actId="20577"/>
          <ac:spMkLst>
            <pc:docMk/>
            <pc:sldMk cId="971989524" sldId="325"/>
            <ac:spMk id="7" creationId="{531263F8-41FC-9C75-5637-FC896D9E1589}"/>
          </ac:spMkLst>
        </pc:spChg>
      </pc:sldChg>
      <pc:sldChg chg="modSp mod">
        <pc:chgData name="Claire-Andrée Nobs" userId="067edb11-501f-4215-b6e9-b4d451b00148" providerId="ADAL" clId="{44831565-882B-456B-A593-1277B133B080}" dt="2026-01-13T12:55:59.810" v="9260"/>
        <pc:sldMkLst>
          <pc:docMk/>
          <pc:sldMk cId="3537316126" sldId="326"/>
        </pc:sldMkLst>
        <pc:spChg chg="mod">
          <ac:chgData name="Claire-Andrée Nobs" userId="067edb11-501f-4215-b6e9-b4d451b00148" providerId="ADAL" clId="{44831565-882B-456B-A593-1277B133B080}" dt="2026-01-13T12:55:59.810" v="9260"/>
          <ac:spMkLst>
            <pc:docMk/>
            <pc:sldMk cId="3537316126" sldId="326"/>
            <ac:spMk id="7" creationId="{B1CD939A-7445-85F1-C94C-BD6F9EA031E6}"/>
          </ac:spMkLst>
        </pc:spChg>
      </pc:sldChg>
      <pc:sldChg chg="modSp mod">
        <pc:chgData name="Claire-Andrée Nobs" userId="067edb11-501f-4215-b6e9-b4d451b00148" providerId="ADAL" clId="{44831565-882B-456B-A593-1277B133B080}" dt="2026-01-13T14:44:29.154" v="14718" actId="6549"/>
        <pc:sldMkLst>
          <pc:docMk/>
          <pc:sldMk cId="2104094685" sldId="327"/>
        </pc:sldMkLst>
        <pc:spChg chg="mod">
          <ac:chgData name="Claire-Andrée Nobs" userId="067edb11-501f-4215-b6e9-b4d451b00148" providerId="ADAL" clId="{44831565-882B-456B-A593-1277B133B080}" dt="2026-01-13T14:44:29.154" v="14718" actId="6549"/>
          <ac:spMkLst>
            <pc:docMk/>
            <pc:sldMk cId="2104094685" sldId="327"/>
            <ac:spMk id="7" creationId="{4685D861-8576-692D-18A2-170F08CA1793}"/>
          </ac:spMkLst>
        </pc:spChg>
      </pc:sldChg>
      <pc:sldChg chg="modSp mod">
        <pc:chgData name="Claire-Andrée Nobs" userId="067edb11-501f-4215-b6e9-b4d451b00148" providerId="ADAL" clId="{44831565-882B-456B-A593-1277B133B080}" dt="2026-01-13T14:37:57.197" v="13914" actId="20577"/>
        <pc:sldMkLst>
          <pc:docMk/>
          <pc:sldMk cId="517904964" sldId="328"/>
        </pc:sldMkLst>
        <pc:spChg chg="mod">
          <ac:chgData name="Claire-Andrée Nobs" userId="067edb11-501f-4215-b6e9-b4d451b00148" providerId="ADAL" clId="{44831565-882B-456B-A593-1277B133B080}" dt="2026-01-13T14:37:57.197" v="13914" actId="20577"/>
          <ac:spMkLst>
            <pc:docMk/>
            <pc:sldMk cId="517904964" sldId="328"/>
            <ac:spMk id="2" creationId="{640FF82C-8E3A-66F5-1EE9-04E26C062B68}"/>
          </ac:spMkLst>
        </pc:spChg>
        <pc:spChg chg="mod">
          <ac:chgData name="Claire-Andrée Nobs" userId="067edb11-501f-4215-b6e9-b4d451b00148" providerId="ADAL" clId="{44831565-882B-456B-A593-1277B133B080}" dt="2026-01-13T14:34:53.630" v="13309"/>
          <ac:spMkLst>
            <pc:docMk/>
            <pc:sldMk cId="517904964" sldId="328"/>
            <ac:spMk id="4" creationId="{FD350328-A5DC-10D9-8724-A2E0CF785364}"/>
          </ac:spMkLst>
        </pc:spChg>
        <pc:spChg chg="mod">
          <ac:chgData name="Claire-Andrée Nobs" userId="067edb11-501f-4215-b6e9-b4d451b00148" providerId="ADAL" clId="{44831565-882B-456B-A593-1277B133B080}" dt="2026-01-13T14:35:02.227" v="13351" actId="20577"/>
          <ac:spMkLst>
            <pc:docMk/>
            <pc:sldMk cId="517904964" sldId="328"/>
            <ac:spMk id="14" creationId="{1240F6AA-7B5F-6DF4-A408-ED6BA281593D}"/>
          </ac:spMkLst>
        </pc:spChg>
        <pc:spChg chg="mod">
          <ac:chgData name="Claire-Andrée Nobs" userId="067edb11-501f-4215-b6e9-b4d451b00148" providerId="ADAL" clId="{44831565-882B-456B-A593-1277B133B080}" dt="2026-01-13T14:34:58.858" v="13343" actId="20577"/>
          <ac:spMkLst>
            <pc:docMk/>
            <pc:sldMk cId="517904964" sldId="328"/>
            <ac:spMk id="16" creationId="{7B754AC8-74A8-EB43-CEAE-8242BC7D6F34}"/>
          </ac:spMkLst>
        </pc:spChg>
      </pc:sldChg>
      <pc:sldChg chg="modSp mod">
        <pc:chgData name="Claire-Andrée Nobs" userId="067edb11-501f-4215-b6e9-b4d451b00148" providerId="ADAL" clId="{44831565-882B-456B-A593-1277B133B080}" dt="2026-01-13T14:45:18.438" v="14722"/>
        <pc:sldMkLst>
          <pc:docMk/>
          <pc:sldMk cId="304404494" sldId="329"/>
        </pc:sldMkLst>
        <pc:spChg chg="mod">
          <ac:chgData name="Claire-Andrée Nobs" userId="067edb11-501f-4215-b6e9-b4d451b00148" providerId="ADAL" clId="{44831565-882B-456B-A593-1277B133B080}" dt="2026-01-13T14:45:18.438" v="14722"/>
          <ac:spMkLst>
            <pc:docMk/>
            <pc:sldMk cId="304404494" sldId="329"/>
            <ac:spMk id="7" creationId="{A06B2931-94AA-79C7-D079-9BF40C05E344}"/>
          </ac:spMkLst>
        </pc:spChg>
      </pc:sldChg>
      <pc:sldChg chg="modSp mod">
        <pc:chgData name="Claire-Andrée Nobs" userId="067edb11-501f-4215-b6e9-b4d451b00148" providerId="ADAL" clId="{44831565-882B-456B-A593-1277B133B080}" dt="2026-01-13T15:01:43.218" v="17160" actId="20577"/>
        <pc:sldMkLst>
          <pc:docMk/>
          <pc:sldMk cId="117261857" sldId="330"/>
        </pc:sldMkLst>
        <pc:spChg chg="mod">
          <ac:chgData name="Claire-Andrée Nobs" userId="067edb11-501f-4215-b6e9-b4d451b00148" providerId="ADAL" clId="{44831565-882B-456B-A593-1277B133B080}" dt="2026-01-13T15:01:43.218" v="17160" actId="20577"/>
          <ac:spMkLst>
            <pc:docMk/>
            <pc:sldMk cId="117261857" sldId="330"/>
            <ac:spMk id="5" creationId="{6DBF33D2-C982-A0F3-1CBF-6CBF8AC0611B}"/>
          </ac:spMkLst>
        </pc:spChg>
      </pc:sldChg>
      <pc:sldChg chg="addSp delSp modSp add mod">
        <pc:chgData name="Claire-Andrée Nobs" userId="067edb11-501f-4215-b6e9-b4d451b00148" providerId="ADAL" clId="{44831565-882B-456B-A593-1277B133B080}" dt="2026-01-13T11:01:10.227" v="8131" actId="5736"/>
        <pc:sldMkLst>
          <pc:docMk/>
          <pc:sldMk cId="2621545478" sldId="336"/>
        </pc:sldMkLst>
        <pc:spChg chg="add mod">
          <ac:chgData name="Claire-Andrée Nobs" userId="067edb11-501f-4215-b6e9-b4d451b00148" providerId="ADAL" clId="{44831565-882B-456B-A593-1277B133B080}" dt="2026-01-13T11:01:10.227" v="8131" actId="5736"/>
          <ac:spMkLst>
            <pc:docMk/>
            <pc:sldMk cId="2621545478" sldId="336"/>
            <ac:spMk id="7" creationId="{80052F7F-27B0-D3EB-B0D1-E878E4B72A60}"/>
          </ac:spMkLst>
        </pc:spChg>
        <pc:spChg chg="add mod">
          <ac:chgData name="Claire-Andrée Nobs" userId="067edb11-501f-4215-b6e9-b4d451b00148" providerId="ADAL" clId="{44831565-882B-456B-A593-1277B133B080}" dt="2026-01-13T11:01:10.227" v="8131" actId="5736"/>
          <ac:spMkLst>
            <pc:docMk/>
            <pc:sldMk cId="2621545478" sldId="336"/>
            <ac:spMk id="12" creationId="{FD4560CE-53A0-AE6F-6CFF-1AE55219F80A}"/>
          </ac:spMkLst>
        </pc:spChg>
        <pc:spChg chg="add mod">
          <ac:chgData name="Claire-Andrée Nobs" userId="067edb11-501f-4215-b6e9-b4d451b00148" providerId="ADAL" clId="{44831565-882B-456B-A593-1277B133B080}" dt="2026-01-13T11:01:10.227" v="8131" actId="5736"/>
          <ac:spMkLst>
            <pc:docMk/>
            <pc:sldMk cId="2621545478" sldId="336"/>
            <ac:spMk id="13" creationId="{643E6D52-9671-8765-F1F0-3380E247D446}"/>
          </ac:spMkLst>
        </pc:spChg>
        <pc:spChg chg="add mod ord">
          <ac:chgData name="Claire-Andrée Nobs" userId="067edb11-501f-4215-b6e9-b4d451b00148" providerId="ADAL" clId="{44831565-882B-456B-A593-1277B133B080}" dt="2026-01-13T11:01:10.227" v="8131" actId="5736"/>
          <ac:spMkLst>
            <pc:docMk/>
            <pc:sldMk cId="2621545478" sldId="336"/>
            <ac:spMk id="14" creationId="{76B01A4E-8A25-980C-1110-4446508877E4}"/>
          </ac:spMkLst>
        </pc:spChg>
        <pc:graphicFrameChg chg="mod modGraphic">
          <ac:chgData name="Claire-Andrée Nobs" userId="067edb11-501f-4215-b6e9-b4d451b00148" providerId="ADAL" clId="{44831565-882B-456B-A593-1277B133B080}" dt="2026-01-13T10:54:03.767" v="8070" actId="403"/>
          <ac:graphicFrameMkLst>
            <pc:docMk/>
            <pc:sldMk cId="2621545478" sldId="336"/>
            <ac:graphicFrameMk id="4" creationId="{52E70946-CFD8-75D2-B37A-426D500A917D}"/>
          </ac:graphicFrameMkLst>
        </pc:graphicFrameChg>
        <pc:picChg chg="mod">
          <ac:chgData name="Claire-Andrée Nobs" userId="067edb11-501f-4215-b6e9-b4d451b00148" providerId="ADAL" clId="{44831565-882B-456B-A593-1277B133B080}" dt="2026-01-13T11:01:10.227" v="8131" actId="5736"/>
          <ac:picMkLst>
            <pc:docMk/>
            <pc:sldMk cId="2621545478" sldId="336"/>
            <ac:picMk id="3" creationId="{F2CCEEDC-687C-557D-C1E6-1EE222EC923F}"/>
          </ac:picMkLst>
        </pc:picChg>
        <pc:picChg chg="mod">
          <ac:chgData name="Claire-Andrée Nobs" userId="067edb11-501f-4215-b6e9-b4d451b00148" providerId="ADAL" clId="{44831565-882B-456B-A593-1277B133B080}" dt="2026-01-13T11:01:10.227" v="8131" actId="5736"/>
          <ac:picMkLst>
            <pc:docMk/>
            <pc:sldMk cId="2621545478" sldId="336"/>
            <ac:picMk id="9" creationId="{D1A576B9-6AC7-848A-0E5A-D89961E438B0}"/>
          </ac:picMkLst>
        </pc:picChg>
        <pc:picChg chg="mod">
          <ac:chgData name="Claire-Andrée Nobs" userId="067edb11-501f-4215-b6e9-b4d451b00148" providerId="ADAL" clId="{44831565-882B-456B-A593-1277B133B080}" dt="2026-01-13T11:01:10.227" v="8131" actId="5736"/>
          <ac:picMkLst>
            <pc:docMk/>
            <pc:sldMk cId="2621545478" sldId="336"/>
            <ac:picMk id="22" creationId="{497E57BA-61F0-D39B-DE7D-365B22914AD6}"/>
          </ac:picMkLst>
        </pc:picChg>
        <pc:picChg chg="mod">
          <ac:chgData name="Claire-Andrée Nobs" userId="067edb11-501f-4215-b6e9-b4d451b00148" providerId="ADAL" clId="{44831565-882B-456B-A593-1277B133B080}" dt="2026-01-13T11:01:10.227" v="8131" actId="5736"/>
          <ac:picMkLst>
            <pc:docMk/>
            <pc:sldMk cId="2621545478" sldId="336"/>
            <ac:picMk id="29" creationId="{EE696D6E-6BCA-99B0-14E9-ED1A77909649}"/>
          </ac:picMkLst>
        </pc:picChg>
        <pc:picChg chg="mod">
          <ac:chgData name="Claire-Andrée Nobs" userId="067edb11-501f-4215-b6e9-b4d451b00148" providerId="ADAL" clId="{44831565-882B-456B-A593-1277B133B080}" dt="2026-01-13T11:01:10.227" v="8131" actId="5736"/>
          <ac:picMkLst>
            <pc:docMk/>
            <pc:sldMk cId="2621545478" sldId="336"/>
            <ac:picMk id="30" creationId="{075F6B0D-1A19-C7BD-C7D4-55EC489803F5}"/>
          </ac:picMkLst>
        </pc:picChg>
        <pc:picChg chg="mod">
          <ac:chgData name="Claire-Andrée Nobs" userId="067edb11-501f-4215-b6e9-b4d451b00148" providerId="ADAL" clId="{44831565-882B-456B-A593-1277B133B080}" dt="2026-01-13T11:01:10.227" v="8131" actId="5736"/>
          <ac:picMkLst>
            <pc:docMk/>
            <pc:sldMk cId="2621545478" sldId="336"/>
            <ac:picMk id="43" creationId="{B1A1EB17-74AD-99BA-90C7-272F74BFEF36}"/>
          </ac:picMkLst>
        </pc:picChg>
      </pc:sldChg>
      <pc:sldChg chg="modSp add mod">
        <pc:chgData name="Claire-Andrée Nobs" userId="067edb11-501f-4215-b6e9-b4d451b00148" providerId="ADAL" clId="{44831565-882B-456B-A593-1277B133B080}" dt="2026-01-13T12:52:54.169" v="9223" actId="20577"/>
        <pc:sldMkLst>
          <pc:docMk/>
          <pc:sldMk cId="1787386191" sldId="337"/>
        </pc:sldMkLst>
        <pc:spChg chg="mod">
          <ac:chgData name="Claire-Andrée Nobs" userId="067edb11-501f-4215-b6e9-b4d451b00148" providerId="ADAL" clId="{44831565-882B-456B-A593-1277B133B080}" dt="2026-01-13T12:52:54.169" v="9223" actId="20577"/>
          <ac:spMkLst>
            <pc:docMk/>
            <pc:sldMk cId="1787386191" sldId="337"/>
            <ac:spMk id="8" creationId="{5986EAAE-F0C5-F3C4-40AE-17E018B56F42}"/>
          </ac:spMkLst>
        </pc:spChg>
        <pc:spChg chg="mod">
          <ac:chgData name="Claire-Andrée Nobs" userId="067edb11-501f-4215-b6e9-b4d451b00148" providerId="ADAL" clId="{44831565-882B-456B-A593-1277B133B080}" dt="2026-01-13T12:52:50.567" v="9215" actId="20577"/>
          <ac:spMkLst>
            <pc:docMk/>
            <pc:sldMk cId="1787386191" sldId="337"/>
            <ac:spMk id="10" creationId="{D694E1C4-A3B1-F75C-517E-89CCE60855FA}"/>
          </ac:spMkLst>
        </pc:spChg>
      </pc:sldChg>
      <pc:sldChg chg="addSp delSp modSp add mod">
        <pc:chgData name="Claire-Andrée Nobs" userId="067edb11-501f-4215-b6e9-b4d451b00148" providerId="ADAL" clId="{44831565-882B-456B-A593-1277B133B080}" dt="2026-01-13T13:13:37.528" v="11411"/>
        <pc:sldMkLst>
          <pc:docMk/>
          <pc:sldMk cId="243893097" sldId="338"/>
        </pc:sldMkLst>
        <pc:spChg chg="add mod">
          <ac:chgData name="Claire-Andrée Nobs" userId="067edb11-501f-4215-b6e9-b4d451b00148" providerId="ADAL" clId="{44831565-882B-456B-A593-1277B133B080}" dt="2026-01-13T13:13:37.528" v="11411"/>
          <ac:spMkLst>
            <pc:docMk/>
            <pc:sldMk cId="243893097" sldId="338"/>
            <ac:spMk id="14" creationId="{1652F14F-EE46-8ED8-D1DC-72E91CCF45D4}"/>
          </ac:spMkLst>
        </pc:spChg>
        <pc:spChg chg="add mod">
          <ac:chgData name="Claire-Andrée Nobs" userId="067edb11-501f-4215-b6e9-b4d451b00148" providerId="ADAL" clId="{44831565-882B-456B-A593-1277B133B080}" dt="2026-01-13T13:13:37.528" v="11411"/>
          <ac:spMkLst>
            <pc:docMk/>
            <pc:sldMk cId="243893097" sldId="338"/>
            <ac:spMk id="35" creationId="{19B309D1-6AF7-F7ED-CADA-49F4E0D8EF3E}"/>
          </ac:spMkLst>
        </pc:spChg>
        <pc:spChg chg="add mod">
          <ac:chgData name="Claire-Andrée Nobs" userId="067edb11-501f-4215-b6e9-b4d451b00148" providerId="ADAL" clId="{44831565-882B-456B-A593-1277B133B080}" dt="2026-01-13T13:13:37.528" v="11411"/>
          <ac:spMkLst>
            <pc:docMk/>
            <pc:sldMk cId="243893097" sldId="338"/>
            <ac:spMk id="36" creationId="{52643CA3-2D97-B745-FEE8-D6FC6FE99663}"/>
          </ac:spMkLst>
        </pc:spChg>
        <pc:spChg chg="add mod">
          <ac:chgData name="Claire-Andrée Nobs" userId="067edb11-501f-4215-b6e9-b4d451b00148" providerId="ADAL" clId="{44831565-882B-456B-A593-1277B133B080}" dt="2026-01-13T13:13:37.528" v="11411"/>
          <ac:spMkLst>
            <pc:docMk/>
            <pc:sldMk cId="243893097" sldId="338"/>
            <ac:spMk id="37" creationId="{09F112EE-A806-70ED-A3C6-6913AA53224E}"/>
          </ac:spMkLst>
        </pc:spChg>
        <pc:picChg chg="add mod">
          <ac:chgData name="Claire-Andrée Nobs" userId="067edb11-501f-4215-b6e9-b4d451b00148" providerId="ADAL" clId="{44831565-882B-456B-A593-1277B133B080}" dt="2026-01-13T13:13:37.528" v="11411"/>
          <ac:picMkLst>
            <pc:docMk/>
            <pc:sldMk cId="243893097" sldId="338"/>
            <ac:picMk id="21" creationId="{B06F02EE-D76B-E481-2AE4-278FA1DB1084}"/>
          </ac:picMkLst>
        </pc:picChg>
        <pc:picChg chg="add mod">
          <ac:chgData name="Claire-Andrée Nobs" userId="067edb11-501f-4215-b6e9-b4d451b00148" providerId="ADAL" clId="{44831565-882B-456B-A593-1277B133B080}" dt="2026-01-13T13:13:37.528" v="11411"/>
          <ac:picMkLst>
            <pc:docMk/>
            <pc:sldMk cId="243893097" sldId="338"/>
            <ac:picMk id="24" creationId="{0F6A2D70-3407-E84B-7747-EBD6DD6FD796}"/>
          </ac:picMkLst>
        </pc:picChg>
        <pc:picChg chg="add mod">
          <ac:chgData name="Claire-Andrée Nobs" userId="067edb11-501f-4215-b6e9-b4d451b00148" providerId="ADAL" clId="{44831565-882B-456B-A593-1277B133B080}" dt="2026-01-13T13:13:37.528" v="11411"/>
          <ac:picMkLst>
            <pc:docMk/>
            <pc:sldMk cId="243893097" sldId="338"/>
            <ac:picMk id="25" creationId="{AA2E686E-12A1-285C-B0D4-DE54B761836C}"/>
          </ac:picMkLst>
        </pc:picChg>
        <pc:picChg chg="add mod">
          <ac:chgData name="Claire-Andrée Nobs" userId="067edb11-501f-4215-b6e9-b4d451b00148" providerId="ADAL" clId="{44831565-882B-456B-A593-1277B133B080}" dt="2026-01-13T13:13:37.528" v="11411"/>
          <ac:picMkLst>
            <pc:docMk/>
            <pc:sldMk cId="243893097" sldId="338"/>
            <ac:picMk id="31" creationId="{A2358554-7B2A-D6DB-9E9F-FA0D02F38A3A}"/>
          </ac:picMkLst>
        </pc:picChg>
        <pc:picChg chg="add mod">
          <ac:chgData name="Claire-Andrée Nobs" userId="067edb11-501f-4215-b6e9-b4d451b00148" providerId="ADAL" clId="{44831565-882B-456B-A593-1277B133B080}" dt="2026-01-13T13:13:37.528" v="11411"/>
          <ac:picMkLst>
            <pc:docMk/>
            <pc:sldMk cId="243893097" sldId="338"/>
            <ac:picMk id="33" creationId="{8341F515-E4DF-5483-8C63-2FC48DCF21F9}"/>
          </ac:picMkLst>
        </pc:picChg>
        <pc:picChg chg="add mod">
          <ac:chgData name="Claire-Andrée Nobs" userId="067edb11-501f-4215-b6e9-b4d451b00148" providerId="ADAL" clId="{44831565-882B-456B-A593-1277B133B080}" dt="2026-01-13T13:13:37.528" v="11411"/>
          <ac:picMkLst>
            <pc:docMk/>
            <pc:sldMk cId="243893097" sldId="338"/>
            <ac:picMk id="34" creationId="{89482A5E-021A-A6B9-C07E-F9609A46E2A5}"/>
          </ac:picMkLst>
        </pc:picChg>
      </pc:sldChg>
      <pc:sldChg chg="add">
        <pc:chgData name="Claire-Andrée Nobs" userId="067edb11-501f-4215-b6e9-b4d451b00148" providerId="ADAL" clId="{44831565-882B-456B-A593-1277B133B080}" dt="2026-01-13T15:02:12.352" v="17161"/>
        <pc:sldMkLst>
          <pc:docMk/>
          <pc:sldMk cId="2098361724" sldId="339"/>
        </pc:sldMkLst>
      </pc:sldChg>
      <pc:sldChg chg="add setBg">
        <pc:chgData name="Claire-Andrée Nobs" userId="067edb11-501f-4215-b6e9-b4d451b00148" providerId="ADAL" clId="{44831565-882B-456B-A593-1277B133B080}" dt="2026-01-13T15:02:30.747" v="17163"/>
        <pc:sldMkLst>
          <pc:docMk/>
          <pc:sldMk cId="581781754" sldId="340"/>
        </pc:sldMkLst>
      </pc:sldChg>
      <pc:sldChg chg="add setBg">
        <pc:chgData name="Claire-Andrée Nobs" userId="067edb11-501f-4215-b6e9-b4d451b00148" providerId="ADAL" clId="{44831565-882B-456B-A593-1277B133B080}" dt="2026-01-13T15:03:14.335" v="17165"/>
        <pc:sldMkLst>
          <pc:docMk/>
          <pc:sldMk cId="4005533225" sldId="341"/>
        </pc:sldMkLst>
      </pc:sldChg>
      <pc:sldChg chg="modSp add mod setBg">
        <pc:chgData name="Claire-Andrée Nobs" userId="067edb11-501f-4215-b6e9-b4d451b00148" providerId="ADAL" clId="{44831565-882B-456B-A593-1277B133B080}" dt="2026-01-13T15:03:40.866" v="17176" actId="20577"/>
        <pc:sldMkLst>
          <pc:docMk/>
          <pc:sldMk cId="1659903760" sldId="342"/>
        </pc:sldMkLst>
        <pc:spChg chg="mod">
          <ac:chgData name="Claire-Andrée Nobs" userId="067edb11-501f-4215-b6e9-b4d451b00148" providerId="ADAL" clId="{44831565-882B-456B-A593-1277B133B080}" dt="2026-01-13T15:03:40.866" v="17176" actId="20577"/>
          <ac:spMkLst>
            <pc:docMk/>
            <pc:sldMk cId="1659903760" sldId="342"/>
            <ac:spMk id="8" creationId="{97927E42-596C-472A-8046-3ED654D55A4A}"/>
          </ac:spMkLst>
        </pc:spChg>
      </pc:sldChg>
      <pc:sldChg chg="add">
        <pc:chgData name="Claire-Andrée Nobs" userId="067edb11-501f-4215-b6e9-b4d451b00148" providerId="ADAL" clId="{44831565-882B-456B-A593-1277B133B080}" dt="2026-01-13T15:04:02.046" v="17185"/>
        <pc:sldMkLst>
          <pc:docMk/>
          <pc:sldMk cId="2816992417" sldId="34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198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779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132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133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95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928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896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53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403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33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201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E3EB93-69F7-A448-A3DA-46DB3CD59130}" type="datetimeFigureOut">
              <a:rPr lang="fr-CH" smtClean="0"/>
              <a:pPr>
                <a:defRPr/>
              </a:pPr>
              <a:t>12.02.2026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8221D7-ADAD-A541-AEAD-5787123C200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757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emf"/><Relationship Id="rId4" Type="http://schemas.openxmlformats.org/officeDocument/2006/relationships/image" Target="../media/image11.png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0.emf"/><Relationship Id="rId5" Type="http://schemas.openxmlformats.org/officeDocument/2006/relationships/image" Target="../media/image12.png"/><Relationship Id="rId10" Type="http://schemas.openxmlformats.org/officeDocument/2006/relationships/image" Target="../media/image16.emf"/><Relationship Id="rId4" Type="http://schemas.openxmlformats.org/officeDocument/2006/relationships/image" Target="../media/image11.png"/><Relationship Id="rId9" Type="http://schemas.openxmlformats.org/officeDocument/2006/relationships/image" Target="../media/image15.emf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emf"/><Relationship Id="rId5" Type="http://schemas.openxmlformats.org/officeDocument/2006/relationships/image" Target="../media/image11.png"/><Relationship Id="rId10" Type="http://schemas.openxmlformats.org/officeDocument/2006/relationships/image" Target="../media/image15.emf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13.png"/><Relationship Id="rId17" Type="http://schemas.openxmlformats.org/officeDocument/2006/relationships/image" Target="../media/image11.png"/><Relationship Id="rId2" Type="http://schemas.openxmlformats.org/officeDocument/2006/relationships/image" Target="../media/image18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emf"/><Relationship Id="rId4" Type="http://schemas.openxmlformats.org/officeDocument/2006/relationships/image" Target="../media/image11.png"/><Relationship Id="rId9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0.emf"/><Relationship Id="rId5" Type="http://schemas.openxmlformats.org/officeDocument/2006/relationships/image" Target="../media/image12.png"/><Relationship Id="rId10" Type="http://schemas.openxmlformats.org/officeDocument/2006/relationships/image" Target="../media/image16.emf"/><Relationship Id="rId4" Type="http://schemas.openxmlformats.org/officeDocument/2006/relationships/image" Target="../media/image11.png"/><Relationship Id="rId9" Type="http://schemas.openxmlformats.org/officeDocument/2006/relationships/image" Target="../media/image15.emf"/><Relationship Id="rId1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emf"/><Relationship Id="rId5" Type="http://schemas.openxmlformats.org/officeDocument/2006/relationships/image" Target="../media/image11.png"/><Relationship Id="rId10" Type="http://schemas.openxmlformats.org/officeDocument/2006/relationships/image" Target="../media/image15.emf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13.png"/><Relationship Id="rId17" Type="http://schemas.openxmlformats.org/officeDocument/2006/relationships/image" Target="../media/image11.png"/><Relationship Id="rId2" Type="http://schemas.openxmlformats.org/officeDocument/2006/relationships/image" Target="../media/image18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>
            <a:extLst>
              <a:ext uri="{FF2B5EF4-FFF2-40B4-BE49-F238E27FC236}">
                <a16:creationId xmlns:a16="http://schemas.microsoft.com/office/drawing/2014/main" id="{0AE5AE5D-2EEC-C33E-7EDD-BA4267BE7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6221" y="2171186"/>
            <a:ext cx="12781948" cy="77053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403"/>
              </a:spcBef>
              <a:defRPr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Parfois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doit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discuter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thèmes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compliqués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Voilà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aider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Découper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compliquées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plusieurs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petites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plus simples.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Mettre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situations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vie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jours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1403"/>
              </a:spcBef>
              <a:defRPr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Powerpoint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exemple.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voilà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comment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discuter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compliquée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groupe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compliquée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:</a:t>
            </a:r>
          </a:p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r>
              <a:rPr lang="de-CH" sz="24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On </a:t>
            </a:r>
            <a:r>
              <a:rPr lang="de-CH" sz="24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voudrait</a:t>
            </a:r>
            <a:r>
              <a:rPr lang="de-CH" sz="24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lang="de-CH" sz="24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créer</a:t>
            </a:r>
            <a:r>
              <a:rPr lang="de-CH" sz="24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lang="de-CH" sz="24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une</a:t>
            </a:r>
            <a:r>
              <a:rPr lang="de-CH" sz="24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lang="de-CH" sz="24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4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de </a:t>
            </a:r>
            <a:r>
              <a:rPr lang="de-CH" sz="24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4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. Mais </a:t>
            </a:r>
            <a:r>
              <a:rPr lang="de-CH" sz="24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laquelle</a:t>
            </a:r>
            <a:r>
              <a:rPr lang="de-CH" sz="24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? </a:t>
            </a:r>
          </a:p>
          <a:p>
            <a:pPr>
              <a:lnSpc>
                <a:spcPct val="150000"/>
              </a:lnSpc>
              <a:spcBef>
                <a:spcPts val="1403"/>
              </a:spcBef>
              <a:defRPr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divisé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discussion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5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601429" indent="-601429">
              <a:lnSpc>
                <a:spcPct val="100000"/>
              </a:lnSpc>
              <a:buFont typeface="+mj-lt"/>
              <a:buAutoNum type="arabicPeriod"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Tour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présentation</a:t>
            </a: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601429" indent="-601429">
              <a:lnSpc>
                <a:spcPct val="100000"/>
              </a:lnSpc>
              <a:buFont typeface="+mj-lt"/>
              <a:buAutoNum type="arabicPeriod"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Réfléchir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601429" indent="-601429">
              <a:lnSpc>
                <a:spcPct val="100000"/>
              </a:lnSpc>
              <a:buFont typeface="+mj-lt"/>
              <a:buAutoNum type="arabicPeriod"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Parler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difficile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dans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601429" indent="-601429">
              <a:lnSpc>
                <a:spcPct val="100000"/>
              </a:lnSpc>
              <a:buFont typeface="+mj-lt"/>
              <a:buAutoNum type="arabicPeriod"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Chercher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ensemble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d’activité</a:t>
            </a: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601429" indent="-601429">
              <a:lnSpc>
                <a:spcPct val="100000"/>
              </a:lnSpc>
              <a:buFont typeface="+mj-lt"/>
              <a:buAutoNum type="arabicPeriod"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Vérifier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nouvelles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faisables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</a:p>
        </p:txBody>
      </p:sp>
      <p:pic>
        <p:nvPicPr>
          <p:cNvPr id="4" name="Grafik 3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1F3AA9CD-B64A-6484-6216-2B7BBB3F8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08C81EB4-396F-C333-7338-FACA0F4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5" y="373830"/>
            <a:ext cx="13052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Découper une grande idée en plusieurs idées</a:t>
            </a:r>
            <a:endParaRPr lang="de-CH" altLang="de-DE" sz="40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4F51FD1-C949-1438-8A99-0850890773FC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03AA7306-D0E3-2C8F-E097-FCAF26838317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45D276AE-C717-0B29-0F4D-E7A2A3FCA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ZoneTexte 3">
            <a:extLst>
              <a:ext uri="{FF2B5EF4-FFF2-40B4-BE49-F238E27FC236}">
                <a16:creationId xmlns:a16="http://schemas.microsoft.com/office/drawing/2014/main" id="{951F8B49-3F17-D769-45F5-4A5B431345D5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6FEEF06D-0609-B4F4-2A8E-89E1A8B6D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3" name="ZoneTexte 5">
            <a:extLst>
              <a:ext uri="{FF2B5EF4-FFF2-40B4-BE49-F238E27FC236}">
                <a16:creationId xmlns:a16="http://schemas.microsoft.com/office/drawing/2014/main" id="{50C3B636-C970-B3E6-8437-B927617F7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Réfléchir à ses loisirs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4B7A0F54-F3C2-86AD-45DC-C3C54D1E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8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But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D5F1922-6D73-735F-B5DC-E7780E81AC3F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9" name="Dreieck 8">
              <a:extLst>
                <a:ext uri="{FF2B5EF4-FFF2-40B4-BE49-F238E27FC236}">
                  <a16:creationId xmlns:a16="http://schemas.microsoft.com/office/drawing/2014/main" id="{2950BEBA-6F6B-C061-5884-F64527F14E49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5F29DEED-84DB-FEDA-4165-11F190121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A3CDC5-196D-5A2F-18CF-BCDC078EEDC6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Pourquoi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réfléchir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ses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réfléchissant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remarquer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y a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choses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fonctionnent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Mais il y 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d’autres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choses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fonctionnent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remarque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Certaines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plus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compliquées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réfléchir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Pourquoi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certaines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ne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fonctionnent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très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Quels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problèmes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Par exemple: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certaines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coûtent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très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dans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certaines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il y 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beaucoup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bruit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Grâce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a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exemples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vie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jours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Et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réfléchir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thème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exemples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76D519-5941-C5A0-046A-4D9DB821D0E9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ZoneTexte 3">
            <a:extLst>
              <a:ext uri="{FF2B5EF4-FFF2-40B4-BE49-F238E27FC236}">
                <a16:creationId xmlns:a16="http://schemas.microsoft.com/office/drawing/2014/main" id="{951F8B49-3F17-D769-45F5-4A5B431345D5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08B92EF6-79A8-9BCC-387F-091F34DF6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046B48F8-A157-668C-5187-8CCE4800D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Préparation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26DD63F-7CFF-D3D3-AAE4-E016E3A4D65C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9" name="Dreieck 8">
              <a:extLst>
                <a:ext uri="{FF2B5EF4-FFF2-40B4-BE49-F238E27FC236}">
                  <a16:creationId xmlns:a16="http://schemas.microsoft.com/office/drawing/2014/main" id="{45638BA8-AB0A-24B5-2078-780C263A9B84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853D2DF0-BE44-C732-0988-BA632A87B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EE1A0A3-C1C0-29F5-DEDC-8562C8CB0690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15.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faut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1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exemplaire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exemplaire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aurez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besoin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ceci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feutres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bleus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feutres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rouges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feutres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pictogrammes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montrant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1D6CC6-5B5B-3EFB-A64B-9787B888D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Réfléchir à ses loisirs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EF84A3-BF5F-574A-41E0-B4CBA434F5EA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868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ZoneTexte 3">
            <a:extLst>
              <a:ext uri="{FF2B5EF4-FFF2-40B4-BE49-F238E27FC236}">
                <a16:creationId xmlns:a16="http://schemas.microsoft.com/office/drawing/2014/main" id="{951F8B49-3F17-D769-45F5-4A5B431345D5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pic>
        <p:nvPicPr>
          <p:cNvPr id="7" name="Grafik 6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E6DE41B7-C740-C042-3180-2CC19054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9" name="ZoneTexte 5">
            <a:extLst>
              <a:ext uri="{FF2B5EF4-FFF2-40B4-BE49-F238E27FC236}">
                <a16:creationId xmlns:a16="http://schemas.microsoft.com/office/drawing/2014/main" id="{E98842C0-DBDE-78E3-B033-F33FAE721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Préparation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D7CC4F6-5F72-D2A8-B922-D3BEA399B3CE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5" name="Dreieck 14">
              <a:extLst>
                <a:ext uri="{FF2B5EF4-FFF2-40B4-BE49-F238E27FC236}">
                  <a16:creationId xmlns:a16="http://schemas.microsoft.com/office/drawing/2014/main" id="{F1089F2A-FE4C-1151-12E5-2067ED55D62C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6" name="ZoneTexte 5">
              <a:extLst>
                <a:ext uri="{FF2B5EF4-FFF2-40B4-BE49-F238E27FC236}">
                  <a16:creationId xmlns:a16="http://schemas.microsoft.com/office/drawing/2014/main" id="{1C8B808E-3BCF-2C2C-9B3C-B5FA733C4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59A6AA2-EC07-9F72-1B3D-26D6812ECF1A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matériel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plus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important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15.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sert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se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poser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Dans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gauche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qu’il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aime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faire.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Ensuite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il faut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remplir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autres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colonnes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ronds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rouge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Dessiner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va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Dessiner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petit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ça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va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ça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pourrait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aller mieux. </a:t>
            </a:r>
          </a:p>
          <a:p>
            <a:pPr>
              <a:lnSpc>
                <a:spcPct val="150000"/>
              </a:lnSpc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Dessiner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rouge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ici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il y 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quelque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chose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ne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va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Dans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2,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répondent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je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sens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quand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je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fais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Dans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3,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répondent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prix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ok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Dans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4,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répondent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Est-ce que l’activité a lieu à un bon moment pour moi 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5,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droite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sert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ajouter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si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besoin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83CDC9E4-F14C-E6BA-FCCE-F0F1C3360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Réfléchir à ses loisirs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C6D7B4-33AE-433C-33F5-A9027605F883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635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2B9F8961-929C-E036-F855-6418C8D08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5A531B15-A406-69F0-17C8-12B845F20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Préparation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0F00D96-9DF9-2498-D0D7-DEC73A3D5F24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4" name="Dreieck 13">
              <a:extLst>
                <a:ext uri="{FF2B5EF4-FFF2-40B4-BE49-F238E27FC236}">
                  <a16:creationId xmlns:a16="http://schemas.microsoft.com/office/drawing/2014/main" id="{00A2A988-1ADE-961B-9784-A3A2AC2CF850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5" name="ZoneTexte 5">
              <a:extLst>
                <a:ext uri="{FF2B5EF4-FFF2-40B4-BE49-F238E27FC236}">
                  <a16:creationId xmlns:a16="http://schemas.microsoft.com/office/drawing/2014/main" id="{28658492-4D7E-7FED-01D3-84B4282C6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4A350D5-54C7-7205-6372-70BD1A958189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Avant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rencontre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remplissez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Avec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exemple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personnel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faut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qu’il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y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cercles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rouges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exemple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expliquer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voilà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faisons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maintenant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rempli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ressembler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ça: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0F1C37-B186-C2CC-D1BC-A6FFB71C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181" y="5356994"/>
            <a:ext cx="7772400" cy="3834324"/>
          </a:xfrm>
          <a:prstGeom prst="rect">
            <a:avLst/>
          </a:prstGeom>
          <a:effectLst>
            <a:outerShdw blurRad="177800" dist="50800" dir="2520000" algn="tl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2B9810-0499-056C-C05D-F7FCF3108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Réfléchir à ses loisirs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324B4-B37B-6C0D-A74E-750937714CF2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391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A6A8008C-61DD-7F49-341B-C5623022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0B7A0AA-036D-19A2-047B-6CD945E3523B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5B4EDDF0-983A-C800-303D-4F54F2703ABA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E1F09C59-F1A4-1CD4-07A9-B298A8AD6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rgbClr val="74B06C"/>
                  </a:solidFill>
                  <a:latin typeface="GT Maru Black" pitchFamily="2" charset="77"/>
                </a:rPr>
                <a:t>Activité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EF9CCCBC-8336-4158-D32C-417A944DC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Qu’est-ce qu’on fait exactement?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3D4CF5A-B830-AE1A-7687-8950DD6B0EC3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Distribuez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Expliquez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Présentez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rempli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exemple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personnel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Cela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comprendre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Ensuite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réfléchissent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je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fais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pendant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libre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Ils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choisissent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remplissent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gauche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Ensuite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ils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réfléchissent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fonctionne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faut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utiliser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cela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trois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remplissent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ronds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rouges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quelqu’un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besoin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soutien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Alors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aidez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aidez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-la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Prévoyez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assez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0080B5-5099-5E60-D4EA-F51196BBA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Réfléchir à ses loisirs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DCE19C-C5A8-B50B-92D9-CECAB812B0B8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686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451CF-1B28-10E2-0741-5047AFF70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B01A4E-8A25-980C-1110-4446508877E4}"/>
              </a:ext>
            </a:extLst>
          </p:cNvPr>
          <p:cNvSpPr/>
          <p:nvPr/>
        </p:nvSpPr>
        <p:spPr>
          <a:xfrm>
            <a:off x="292608" y="2133600"/>
            <a:ext cx="14532864" cy="7168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D1A576B9-6AC7-848A-0E5A-D89961E4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26" y="3034044"/>
            <a:ext cx="853271" cy="911715"/>
          </a:xfrm>
          <a:prstGeom prst="rect">
            <a:avLst/>
          </a:prstGeom>
        </p:spPr>
      </p:pic>
      <p:pic>
        <p:nvPicPr>
          <p:cNvPr id="15" name="Grafik 14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F1FBD04D-71B0-4C9B-13F3-68E5F40AB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62" y="2916661"/>
            <a:ext cx="853272" cy="1075356"/>
          </a:xfrm>
          <a:prstGeom prst="rect">
            <a:avLst/>
          </a:prstGeom>
        </p:spPr>
      </p:pic>
      <p:pic>
        <p:nvPicPr>
          <p:cNvPr id="22" name="Grafik 21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497E57BA-61F0-D39B-DE7D-365B22914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1" y="3124604"/>
            <a:ext cx="821155" cy="821155"/>
          </a:xfrm>
          <a:prstGeom prst="rect">
            <a:avLst/>
          </a:prstGeom>
        </p:spPr>
      </p:pic>
      <p:pic>
        <p:nvPicPr>
          <p:cNvPr id="24" name="Grafik 23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70AF6B31-9CAD-6299-D00E-432A21BD8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7" y="2973408"/>
            <a:ext cx="912394" cy="973220"/>
          </a:xfrm>
          <a:prstGeom prst="rect">
            <a:avLst/>
          </a:prstGeom>
        </p:spPr>
      </p:pic>
      <p:pic>
        <p:nvPicPr>
          <p:cNvPr id="26" name="Grafik 25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D9A867DE-AD7E-2B8C-F504-3A937BBDD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5" y="3040535"/>
            <a:ext cx="940053" cy="898732"/>
          </a:xfrm>
          <a:prstGeom prst="rect">
            <a:avLst/>
          </a:prstGeom>
        </p:spPr>
      </p:pic>
      <p:pic>
        <p:nvPicPr>
          <p:cNvPr id="28" name="Grafik 27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25A9C754-3A4C-F7A2-7B29-621068EEF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72" y="3047027"/>
            <a:ext cx="940053" cy="898732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2E70946-CFD8-75D2-B37A-426D500A9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83875"/>
              </p:ext>
            </p:extLst>
          </p:nvPr>
        </p:nvGraphicFramePr>
        <p:xfrm>
          <a:off x="738078" y="2743522"/>
          <a:ext cx="13643200" cy="61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Activité de loisirs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Je me sens bien? 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Prix?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Moment?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pPr algn="ctr"/>
                      <a:endParaRPr lang="fr-CH" sz="2100" dirty="0">
                        <a:solidFill>
                          <a:srgbClr val="77B9AF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06905" marR="106905" marT="53469" marB="534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B9AF"/>
                          </a:solidFill>
                          <a:effectLst/>
                          <a:uLnTx/>
                          <a:uFillTx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Plongée</a:t>
                      </a:r>
                      <a:endParaRPr lang="fr-CH" sz="2800" dirty="0"/>
                    </a:p>
                  </a:txBody>
                  <a:tcPr marL="106905" marR="106905" marT="53469" marB="534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" name="Grafik 40">
            <a:extLst>
              <a:ext uri="{FF2B5EF4-FFF2-40B4-BE49-F238E27FC236}">
                <a16:creationId xmlns:a16="http://schemas.microsoft.com/office/drawing/2014/main" id="{DF8B10C9-C7BC-2863-3E4C-E3A907993F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1686" y="3791878"/>
            <a:ext cx="356394" cy="35639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4F13E77A-83BA-2F03-8178-7590C40D26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696" y="3753103"/>
            <a:ext cx="356394" cy="35639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1A1EB17-74AD-99BA-90C7-272F74BFEF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2567" y="3771838"/>
            <a:ext cx="356394" cy="356394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FA202EC-C8FD-8CEB-0D57-C4CD4762C0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81126" y="3756470"/>
            <a:ext cx="356394" cy="356394"/>
          </a:xfrm>
          <a:prstGeom prst="rect">
            <a:avLst/>
          </a:prstGeom>
        </p:spPr>
      </p:pic>
      <p:pic>
        <p:nvPicPr>
          <p:cNvPr id="3" name="Grafik 2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F2CCEEDC-687C-557D-C1E6-1EE222EC92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169" y="2537320"/>
            <a:ext cx="1561259" cy="157217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E696D6E-6BCA-99B0-14E9-ED1A779096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785" y="3771838"/>
            <a:ext cx="356394" cy="35639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75F6B0D-1A19-C7BD-C7D4-55EC489803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3471" y="3756470"/>
            <a:ext cx="356394" cy="35639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0052F7F-27B0-D3EB-B0D1-E878E4B72A60}"/>
              </a:ext>
            </a:extLst>
          </p:cNvPr>
          <p:cNvSpPr/>
          <p:nvPr/>
        </p:nvSpPr>
        <p:spPr>
          <a:xfrm>
            <a:off x="4638968" y="6269708"/>
            <a:ext cx="1080000" cy="1080000"/>
          </a:xfrm>
          <a:prstGeom prst="ellipse">
            <a:avLst/>
          </a:prstGeom>
          <a:solidFill>
            <a:srgbClr val="38A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D4560CE-53A0-AE6F-6CFF-1AE55219F80A}"/>
              </a:ext>
            </a:extLst>
          </p:cNvPr>
          <p:cNvSpPr/>
          <p:nvPr/>
        </p:nvSpPr>
        <p:spPr>
          <a:xfrm>
            <a:off x="7203179" y="6269708"/>
            <a:ext cx="1080000" cy="1080000"/>
          </a:xfrm>
          <a:prstGeom prst="ellipse">
            <a:avLst/>
          </a:prstGeom>
          <a:solidFill>
            <a:srgbClr val="BE2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43E6D52-9671-8765-F1F0-3380E247D446}"/>
              </a:ext>
            </a:extLst>
          </p:cNvPr>
          <p:cNvSpPr/>
          <p:nvPr/>
        </p:nvSpPr>
        <p:spPr>
          <a:xfrm>
            <a:off x="10147235" y="6449708"/>
            <a:ext cx="720000" cy="720000"/>
          </a:xfrm>
          <a:prstGeom prst="ellipse">
            <a:avLst/>
          </a:prstGeom>
          <a:solidFill>
            <a:srgbClr val="38A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154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61CB2-B1B0-FEBB-CB90-DC6EA7A83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F4338930-25CA-B2E8-C96E-AC6CFCDB7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26" y="3034044"/>
            <a:ext cx="853271" cy="911715"/>
          </a:xfrm>
          <a:prstGeom prst="rect">
            <a:avLst/>
          </a:prstGeom>
        </p:spPr>
      </p:pic>
      <p:pic>
        <p:nvPicPr>
          <p:cNvPr id="15" name="Grafik 14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970514C1-09D3-0EE3-FF1C-1C65A48E0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62" y="2916661"/>
            <a:ext cx="853272" cy="1075356"/>
          </a:xfrm>
          <a:prstGeom prst="rect">
            <a:avLst/>
          </a:prstGeom>
        </p:spPr>
      </p:pic>
      <p:pic>
        <p:nvPicPr>
          <p:cNvPr id="22" name="Grafik 21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05F1FB4E-CAB5-5117-302C-D0FD32DF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1" y="3124604"/>
            <a:ext cx="821155" cy="821155"/>
          </a:xfrm>
          <a:prstGeom prst="rect">
            <a:avLst/>
          </a:prstGeom>
        </p:spPr>
      </p:pic>
      <p:pic>
        <p:nvPicPr>
          <p:cNvPr id="24" name="Grafik 23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FE14260F-2E88-FF5D-3DA9-C6327A0C0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7" y="2973408"/>
            <a:ext cx="912394" cy="973220"/>
          </a:xfrm>
          <a:prstGeom prst="rect">
            <a:avLst/>
          </a:prstGeom>
        </p:spPr>
      </p:pic>
      <p:pic>
        <p:nvPicPr>
          <p:cNvPr id="26" name="Grafik 25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F1936F74-21D2-CC89-5C52-7D73B9C04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5" y="3040535"/>
            <a:ext cx="940053" cy="898732"/>
          </a:xfrm>
          <a:prstGeom prst="rect">
            <a:avLst/>
          </a:prstGeom>
        </p:spPr>
      </p:pic>
      <p:pic>
        <p:nvPicPr>
          <p:cNvPr id="28" name="Grafik 27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3894F69E-21D3-DC15-CE2F-E9A0B3B6B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72" y="3047027"/>
            <a:ext cx="940053" cy="898732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D8702E7-FCBB-2E3B-3DC2-935680B4FB8A}"/>
              </a:ext>
            </a:extLst>
          </p:cNvPr>
          <p:cNvGraphicFramePr>
            <a:graphicFrameLocks noGrp="1"/>
          </p:cNvGraphicFramePr>
          <p:nvPr/>
        </p:nvGraphicFramePr>
        <p:xfrm>
          <a:off x="738078" y="2743522"/>
          <a:ext cx="13643200" cy="61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Activité de loisirs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Je me sens bien? 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Prix?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Moment?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e 1">
            <a:extLst>
              <a:ext uri="{FF2B5EF4-FFF2-40B4-BE49-F238E27FC236}">
                <a16:creationId xmlns:a16="http://schemas.microsoft.com/office/drawing/2014/main" id="{C15921B1-45B1-0D04-305C-5C5703726F76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C25C4A54-ABDA-5A55-F81F-DC1696A46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4">
              <a:extLst>
                <a:ext uri="{FF2B5EF4-FFF2-40B4-BE49-F238E27FC236}">
                  <a16:creationId xmlns:a16="http://schemas.microsoft.com/office/drawing/2014/main" id="{5986EAAE-F0C5-F3C4-40AE-17E018B56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026628CC-E782-E236-3040-3726DDE15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686" y="3791878"/>
            <a:ext cx="356394" cy="35639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20FD918F-5C5B-357B-559C-4C1CACDF8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696" y="3753103"/>
            <a:ext cx="356394" cy="35639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E89A3B5C-41E6-149A-354C-C879AF82A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2567" y="3771838"/>
            <a:ext cx="356394" cy="356394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6A409F7-8642-AEE2-C121-85F860A56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81126" y="3756470"/>
            <a:ext cx="356394" cy="356394"/>
          </a:xfrm>
          <a:prstGeom prst="rect">
            <a:avLst/>
          </a:prstGeom>
        </p:spPr>
      </p:pic>
      <p:sp>
        <p:nvSpPr>
          <p:cNvPr id="10" name="ZoneTexte 5">
            <a:extLst>
              <a:ext uri="{FF2B5EF4-FFF2-40B4-BE49-F238E27FC236}">
                <a16:creationId xmlns:a16="http://schemas.microsoft.com/office/drawing/2014/main" id="{D694E1C4-A3B1-F75C-517E-89CCE608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00" dirty="0">
                <a:latin typeface="GT Maru Medium" pitchFamily="2" charset="77"/>
              </a:rPr>
              <a:t>Réfléchir à ses loisirs</a:t>
            </a:r>
            <a:endParaRPr lang="de-CH" altLang="de-DE" sz="3200" dirty="0">
              <a:latin typeface="GT Maru Medium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ED2483-9D80-0956-515B-BE842466A49A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2</a:t>
            </a:r>
          </a:p>
        </p:txBody>
      </p:sp>
      <p:pic>
        <p:nvPicPr>
          <p:cNvPr id="3" name="Grafik 2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E0DAE41A-42A4-88B2-C8F8-A214BE730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169" y="2537320"/>
            <a:ext cx="1561259" cy="157217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C098D48-92A3-732E-A47F-73B2DADB2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785" y="3771838"/>
            <a:ext cx="356394" cy="35639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D91AAC4-B316-B9D5-509B-4ECACEABC8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3471" y="3756470"/>
            <a:ext cx="356394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8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DCF8-5902-92E2-51AE-83D262E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B41FC-FEAD-1660-8E2B-12175291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C31C12C7-895E-04EF-E69E-2D8748F8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9538" y="-2189211"/>
            <a:ext cx="10691816" cy="15070233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B1CD939A-7445-85F1-C94C-BD6F9EA03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6033792"/>
            <a:ext cx="137579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5400" dirty="0">
                <a:solidFill>
                  <a:schemeClr val="bg1"/>
                </a:solidFill>
                <a:latin typeface="GT Maru Black" pitchFamily="2" charset="77"/>
              </a:rPr>
              <a:t>Parler de ce qui est difficile dans les activités de loisirs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21E8DF-6184-FDAC-384C-7807D9E72498}"/>
              </a:ext>
            </a:extLst>
          </p:cNvPr>
          <p:cNvSpPr/>
          <p:nvPr/>
        </p:nvSpPr>
        <p:spPr>
          <a:xfrm>
            <a:off x="6343251" y="3169169"/>
            <a:ext cx="2432847" cy="243284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0" bIns="468000" rtlCol="0" anchor="t" anchorCtr="1"/>
          <a:lstStyle/>
          <a:p>
            <a:pPr algn="ctr"/>
            <a:r>
              <a:rPr lang="de-DE" sz="9600" b="1" dirty="0">
                <a:latin typeface="GT Maru Black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731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D74AE3F1-234B-CE91-D8AD-B1752405B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1FC861E-BA77-0419-DB3F-815A41DB4326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9" name="Dreieck 8">
              <a:extLst>
                <a:ext uri="{FF2B5EF4-FFF2-40B4-BE49-F238E27FC236}">
                  <a16:creationId xmlns:a16="http://schemas.microsoft.com/office/drawing/2014/main" id="{0C9E5492-3A56-03ED-6B3A-84F3C936B611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2" name="ZoneTexte 5">
              <a:extLst>
                <a:ext uri="{FF2B5EF4-FFF2-40B4-BE49-F238E27FC236}">
                  <a16:creationId xmlns:a16="http://schemas.microsoft.com/office/drawing/2014/main" id="{4845E64F-25A0-3B19-D76A-6B16247BB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126FD83-C246-5ECA-9230-20F9B4D12BB0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734AD3E1-C5CC-AD5D-9AB8-47AAF462BC52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01E1E92B-6840-4C75-BD30-3B244F0E9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75D4251D-BCF7-DA9B-7519-3D2202F25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But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FBE090A-3001-8061-D615-2B47B03944A9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À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quoi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sert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discute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ensemble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ne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fonctionne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dans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Cela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permet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comprendre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difficultés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remarque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ne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fonctionne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améliorer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découvre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quels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souhaits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Peut-être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plusieurs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même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problèmes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peut-être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plusieurs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mêmes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souhaits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leurs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 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C’est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importante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Grâce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discussion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plus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tard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pourra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réfléchir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quelles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solutions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possibles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problèmes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403372-7022-EFE5-969A-605F98924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742" dirty="0">
                <a:solidFill>
                  <a:schemeClr val="bg1"/>
                </a:solidFill>
                <a:latin typeface="GT Maru Black" pitchFamily="2" charset="77"/>
              </a:rPr>
              <a:t>Parler de ce qui est difficile dans les loisirs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5BA8B2-F9A5-7346-FBF1-7D98811ECE73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073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C7D3C1DA-9DE4-1F4D-D560-AF9408969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grpSp>
        <p:nvGrpSpPr>
          <p:cNvPr id="15" name="Gruppieren 3">
            <a:extLst>
              <a:ext uri="{FF2B5EF4-FFF2-40B4-BE49-F238E27FC236}">
                <a16:creationId xmlns:a16="http://schemas.microsoft.com/office/drawing/2014/main" id="{867CDE5E-B914-0CA5-64CD-60B099DCD5B2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6" name="Dreieck 9">
              <a:extLst>
                <a:ext uri="{FF2B5EF4-FFF2-40B4-BE49-F238E27FC236}">
                  <a16:creationId xmlns:a16="http://schemas.microsoft.com/office/drawing/2014/main" id="{623716FC-8898-C7AD-946C-556BA9E3BDFB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7" name="ZoneTexte 5">
              <a:extLst>
                <a:ext uri="{FF2B5EF4-FFF2-40B4-BE49-F238E27FC236}">
                  <a16:creationId xmlns:a16="http://schemas.microsoft.com/office/drawing/2014/main" id="{DD74D379-E64F-5C4D-A682-13306B275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52FE229B-CB00-8633-9F2E-00AFA3E8B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Préparation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082801C-9ED3-48C5-9721-ED1C6F65F80F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n’y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préparation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tableaux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2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doivent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être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remplis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 </a:t>
            </a: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Prendre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pendant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discussion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être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utile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0" indent="0">
              <a:lnSpc>
                <a:spcPts val="2455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90C9F6-3F4B-3189-45B6-242DBFA90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742" dirty="0">
                <a:solidFill>
                  <a:schemeClr val="bg1"/>
                </a:solidFill>
                <a:latin typeface="GT Maru Black" pitchFamily="2" charset="77"/>
              </a:rPr>
              <a:t>Parler de ce qui est difficile dans les loisirs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EEA274-8237-FD2D-8DE3-3E12C7E6A92E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907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9EDCCAB6-6BE1-752D-24AB-CFA2BF698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F22D9B31-9ADF-8B33-769E-C66638B29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5" y="373830"/>
            <a:ext cx="137579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Comment fonctionne ce Powerpoint?</a:t>
            </a:r>
            <a:endParaRPr lang="de-CH" altLang="de-DE" sz="40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43E49D5-E23B-22D4-8621-371ABB91F3D3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94A88DA3-E698-3FF3-F458-C061EBD716CD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FD53855C-DDE8-8A04-988D-7CEC8B991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1E46C54-67E8-B221-AC14-52F960F564C8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donne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informations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But</a:t>
            </a:r>
            <a:b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Quel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but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quoi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sert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-elle? </a:t>
            </a:r>
          </a:p>
          <a:p>
            <a:pPr>
              <a:lnSpc>
                <a:spcPct val="150000"/>
              </a:lnSpc>
            </a:pPr>
            <a:r>
              <a:rPr lang="de-CH" sz="20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Préparation</a:t>
            </a:r>
            <a:b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quel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matériel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j’ai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besoin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je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dois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préparer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de-CH" sz="20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Activité</a:t>
            </a:r>
            <a:b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fait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Comment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fonctionne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CH" sz="20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Matériel</a:t>
            </a:r>
            <a:br>
              <a:rPr lang="de-CH" sz="20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y a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feuilles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y a des diapositives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montrer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écran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endParaRPr lang="de-CH" altLang="de-DE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B88EED-0C7E-17AD-2266-75E5A2A3A84C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55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groupe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 </a:t>
            </a: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explique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points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rouges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C’est-à-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ne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va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explique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pourquoi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point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rouge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Par exemple: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explique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plongée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coûte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beaucoup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trop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Mais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aimerait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faire plus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souvent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plongée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si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c’était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Peut-être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plusieurs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mêmes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soucis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Par exemple: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beaucoup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coûtent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trop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pic>
        <p:nvPicPr>
          <p:cNvPr id="11" name="Grafik 10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D7F0A27B-BADB-FAA9-79BC-5189EC5EB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81A7283-B08B-4B24-0954-F42ECF470AFB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4" name="Dreieck 13">
              <a:extLst>
                <a:ext uri="{FF2B5EF4-FFF2-40B4-BE49-F238E27FC236}">
                  <a16:creationId xmlns:a16="http://schemas.microsoft.com/office/drawing/2014/main" id="{1DCB8E74-3500-C12E-4FB9-B99CFDBC409F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5" name="ZoneTexte 5">
              <a:extLst>
                <a:ext uri="{FF2B5EF4-FFF2-40B4-BE49-F238E27FC236}">
                  <a16:creationId xmlns:a16="http://schemas.microsoft.com/office/drawing/2014/main" id="{82FE4E81-FF6C-EC6C-13A1-A612B08DF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rgbClr val="74B06C"/>
                  </a:solidFill>
                  <a:latin typeface="GT Maru Black" pitchFamily="2" charset="77"/>
                </a:rPr>
                <a:t>Activité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7" name="ZoneTexte 5">
            <a:extLst>
              <a:ext uri="{FF2B5EF4-FFF2-40B4-BE49-F238E27FC236}">
                <a16:creationId xmlns:a16="http://schemas.microsoft.com/office/drawing/2014/main" id="{9AE4306A-9586-D84C-1FAF-3B5E7F1E4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Qu’est-ce qu’on fait exactement?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2B2AEB-D39A-4C54-F1CC-E4F921622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684" y="4686834"/>
            <a:ext cx="7028372" cy="3624828"/>
          </a:xfrm>
          <a:prstGeom prst="rect">
            <a:avLst/>
          </a:prstGeom>
          <a:effectLst>
            <a:outerShdw blurRad="177800" dist="50800" dir="2520000" algn="tl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4" name="ZoneTexte 5">
            <a:extLst>
              <a:ext uri="{FF2B5EF4-FFF2-40B4-BE49-F238E27FC236}">
                <a16:creationId xmlns:a16="http://schemas.microsoft.com/office/drawing/2014/main" id="{436251A3-4C1B-7217-DFE4-61FD17B68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742" dirty="0">
                <a:solidFill>
                  <a:schemeClr val="bg1"/>
                </a:solidFill>
                <a:latin typeface="GT Maru Black" pitchFamily="2" charset="77"/>
              </a:rPr>
              <a:t>Parler de ce qui est difficile dans les loisirs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8B1C30-F6A9-96E9-22AE-164455A5E51B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098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E7B1B-B0BD-7ACF-5D09-BA6B36880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au 3">
            <a:extLst>
              <a:ext uri="{FF2B5EF4-FFF2-40B4-BE49-F238E27FC236}">
                <a16:creationId xmlns:a16="http://schemas.microsoft.com/office/drawing/2014/main" id="{C647A2B9-F0F9-3E7F-A8FD-CF0FE2765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46530"/>
              </p:ext>
            </p:extLst>
          </p:nvPr>
        </p:nvGraphicFramePr>
        <p:xfrm>
          <a:off x="738078" y="2743522"/>
          <a:ext cx="13643200" cy="61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Freizeitaktivität</a:t>
                      </a: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Wohlbefinden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 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Preis?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Zeitpunkt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Grafik 6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3B44AA2F-E7E1-ED45-139B-C2206BD0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26" y="3034044"/>
            <a:ext cx="853271" cy="911715"/>
          </a:xfrm>
          <a:prstGeom prst="rect">
            <a:avLst/>
          </a:prstGeom>
        </p:spPr>
      </p:pic>
      <p:pic>
        <p:nvPicPr>
          <p:cNvPr id="9" name="Grafik 8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B5555736-1425-A2D6-BA76-3855654E5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62" y="2916661"/>
            <a:ext cx="853272" cy="1075356"/>
          </a:xfrm>
          <a:prstGeom prst="rect">
            <a:avLst/>
          </a:prstGeom>
        </p:spPr>
      </p:pic>
      <p:pic>
        <p:nvPicPr>
          <p:cNvPr id="11" name="Grafik 1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2821EE21-49F0-BBF6-8BCA-4E5BD3A9A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1" y="3124604"/>
            <a:ext cx="821155" cy="821155"/>
          </a:xfrm>
          <a:prstGeom prst="rect">
            <a:avLst/>
          </a:prstGeom>
        </p:spPr>
      </p:pic>
      <p:pic>
        <p:nvPicPr>
          <p:cNvPr id="12" name="Grafik 11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BE894E5D-874A-41E1-7095-0AC8B7B86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7" y="2973408"/>
            <a:ext cx="912394" cy="973220"/>
          </a:xfrm>
          <a:prstGeom prst="rect">
            <a:avLst/>
          </a:prstGeom>
        </p:spPr>
      </p:pic>
      <p:pic>
        <p:nvPicPr>
          <p:cNvPr id="13" name="Grafik 12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ACC216DC-E5BA-6D93-BD33-7FF01C068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5" y="3040535"/>
            <a:ext cx="940053" cy="898732"/>
          </a:xfrm>
          <a:prstGeom prst="rect">
            <a:avLst/>
          </a:prstGeom>
        </p:spPr>
      </p:pic>
      <p:pic>
        <p:nvPicPr>
          <p:cNvPr id="16" name="Grafik 15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02F61B1A-1E5E-97E9-3189-6E778D995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72" y="3047027"/>
            <a:ext cx="940053" cy="898732"/>
          </a:xfrm>
          <a:prstGeom prst="rect">
            <a:avLst/>
          </a:prstGeom>
        </p:spPr>
      </p:pic>
      <p:pic>
        <p:nvPicPr>
          <p:cNvPr id="17" name="Grafik 16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8FDD59E3-FC92-6E6A-D271-9289D3809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169" y="2537320"/>
            <a:ext cx="1561259" cy="1572177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1E1EDAC5-4D2E-866B-5928-B1B5C762A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686" y="3791878"/>
            <a:ext cx="356394" cy="35639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2D007776-1F49-DF1D-15AF-B8611E713C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696" y="3753103"/>
            <a:ext cx="356394" cy="356394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EAD487F0-8C3B-A58F-4306-E9A7EF91B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2567" y="3771838"/>
            <a:ext cx="356394" cy="356394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0EF7D071-ACA0-F47A-D4B3-FA77A7F077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81126" y="3756470"/>
            <a:ext cx="356394" cy="3563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520C56-E2BE-3171-DBB5-3E5177370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2141" y="6323433"/>
            <a:ext cx="1098881" cy="10988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EA3FA2-EF24-419E-D793-BC4D499B48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6832" y="6323433"/>
            <a:ext cx="1098881" cy="109888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42772EB-7153-AA4C-38B6-AB349D167A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464" y="6516479"/>
            <a:ext cx="712788" cy="712788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D83BFB03-2F53-9154-51A6-31C5A6651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20" y="6288559"/>
            <a:ext cx="2478422" cy="12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918" tIns="53459" rIns="106918" bIns="5345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CH" altLang="de-DE" sz="3274" b="1" dirty="0" err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Tauchen</a:t>
            </a:r>
            <a:endParaRPr lang="de-CH" altLang="de-DE" sz="3274" b="1" dirty="0">
              <a:solidFill>
                <a:srgbClr val="77B9AF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0C823FF-58E7-71CD-B647-5CE63AF1D6F1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3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82749489-50B5-E7ED-E3B3-24E8AE1130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4">
              <a:extLst>
                <a:ext uri="{FF2B5EF4-FFF2-40B4-BE49-F238E27FC236}">
                  <a16:creationId xmlns:a16="http://schemas.microsoft.com/office/drawing/2014/main" id="{DAEF8CDE-99B0-FF1B-06CC-C5B298B9E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5" name="ZoneTexte 5">
            <a:extLst>
              <a:ext uri="{FF2B5EF4-FFF2-40B4-BE49-F238E27FC236}">
                <a16:creationId xmlns:a16="http://schemas.microsoft.com/office/drawing/2014/main" id="{D267BFF7-2F16-975C-9329-54924BB42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200" dirty="0">
                <a:latin typeface="GT Maru Medium" pitchFamily="2" charset="77"/>
              </a:rPr>
              <a:t>Parler de ce qui est difficile dans les loisirs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2000" dirty="0">
                <a:latin typeface="GT Maru Medium" pitchFamily="2" charset="77"/>
              </a:rPr>
              <a:t>Votre exemple à remplir et imprimer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AA1422-D497-C6CF-4234-B35A99F24BD2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3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4C34124-337B-FF04-9A59-0120ADC708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785" y="3771838"/>
            <a:ext cx="356394" cy="3563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4F64241-489D-97BE-7FC7-F56E41BE3A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3471" y="3756470"/>
            <a:ext cx="356394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8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ABD649-D7A9-A78F-88E8-2743581A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CE23414-B63E-CD98-0B9E-74D352AF1B1A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3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77F0A0F2-2EEC-CB3C-64EB-B5C5303D9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4">
              <a:extLst>
                <a:ext uri="{FF2B5EF4-FFF2-40B4-BE49-F238E27FC236}">
                  <a16:creationId xmlns:a16="http://schemas.microsoft.com/office/drawing/2014/main" id="{AFEAC674-A576-F46F-9919-942C58C8A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5" name="ZoneTexte 5">
            <a:extLst>
              <a:ext uri="{FF2B5EF4-FFF2-40B4-BE49-F238E27FC236}">
                <a16:creationId xmlns:a16="http://schemas.microsoft.com/office/drawing/2014/main" id="{96B0C37B-7EAD-14E8-C3E2-8C131216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200" dirty="0">
                <a:latin typeface="GT Maru Medium" pitchFamily="2" charset="77"/>
              </a:rPr>
              <a:t>Parler de ce qui est difficile dans les loisirs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2000" dirty="0">
                <a:latin typeface="GT Maru Medium" pitchFamily="2" charset="77"/>
              </a:rPr>
              <a:t>Votre exemple à remplir et imprimer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F4FF2D-2789-F33E-516C-C2806CC608F8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2F14F-EE46-8ED8-D1DC-72E91CCF45D4}"/>
              </a:ext>
            </a:extLst>
          </p:cNvPr>
          <p:cNvSpPr/>
          <p:nvPr/>
        </p:nvSpPr>
        <p:spPr>
          <a:xfrm>
            <a:off x="292608" y="2133600"/>
            <a:ext cx="14532864" cy="7168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" name="Grafik 8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E83EB921-B5B6-513D-3B02-338073EE7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26" y="3034044"/>
            <a:ext cx="853271" cy="911715"/>
          </a:xfrm>
          <a:prstGeom prst="rect">
            <a:avLst/>
          </a:prstGeom>
        </p:spPr>
      </p:pic>
      <p:pic>
        <p:nvPicPr>
          <p:cNvPr id="21" name="Grafik 14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B06F02EE-D76B-E481-2AE4-278FA1DB1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62" y="2916661"/>
            <a:ext cx="853272" cy="1075356"/>
          </a:xfrm>
          <a:prstGeom prst="rect">
            <a:avLst/>
          </a:prstGeom>
        </p:spPr>
      </p:pic>
      <p:pic>
        <p:nvPicPr>
          <p:cNvPr id="22" name="Grafik 21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0E524004-C37E-19A9-CF71-93C80E2F3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1" y="3124604"/>
            <a:ext cx="821155" cy="821155"/>
          </a:xfrm>
          <a:prstGeom prst="rect">
            <a:avLst/>
          </a:prstGeom>
        </p:spPr>
      </p:pic>
      <p:pic>
        <p:nvPicPr>
          <p:cNvPr id="23" name="Grafik 23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8DA59FE1-40FD-B202-1111-89E6AD803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7" y="2973408"/>
            <a:ext cx="912394" cy="973220"/>
          </a:xfrm>
          <a:prstGeom prst="rect">
            <a:avLst/>
          </a:prstGeom>
        </p:spPr>
      </p:pic>
      <p:pic>
        <p:nvPicPr>
          <p:cNvPr id="24" name="Grafik 25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0F6A2D70-3407-E84B-7747-EBD6DD6FD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5" y="3040535"/>
            <a:ext cx="940053" cy="898732"/>
          </a:xfrm>
          <a:prstGeom prst="rect">
            <a:avLst/>
          </a:prstGeom>
        </p:spPr>
      </p:pic>
      <p:pic>
        <p:nvPicPr>
          <p:cNvPr id="25" name="Grafik 27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AA2E686E-12A1-285C-B0D4-DE54B76183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72" y="3047027"/>
            <a:ext cx="940053" cy="898732"/>
          </a:xfrm>
          <a:prstGeom prst="rect">
            <a:avLst/>
          </a:prstGeom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3C1C8316-59D8-90EE-885A-A7EB259B2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98480"/>
              </p:ext>
            </p:extLst>
          </p:nvPr>
        </p:nvGraphicFramePr>
        <p:xfrm>
          <a:off x="738078" y="2743522"/>
          <a:ext cx="13643200" cy="61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Activité de loisirs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Je me sens bien? 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Prix?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Moment?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pPr algn="ctr"/>
                      <a:endParaRPr lang="fr-CH" sz="2100" dirty="0">
                        <a:solidFill>
                          <a:srgbClr val="77B9AF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06905" marR="106905" marT="53469" marB="534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B9AF"/>
                          </a:solidFill>
                          <a:effectLst/>
                          <a:uLnTx/>
                          <a:uFillTx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Plongée</a:t>
                      </a:r>
                      <a:endParaRPr lang="fr-CH" sz="2800" dirty="0"/>
                    </a:p>
                  </a:txBody>
                  <a:tcPr marL="106905" marR="106905" marT="53469" marB="534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" name="Grafik 40">
            <a:extLst>
              <a:ext uri="{FF2B5EF4-FFF2-40B4-BE49-F238E27FC236}">
                <a16:creationId xmlns:a16="http://schemas.microsoft.com/office/drawing/2014/main" id="{7FFA1077-704D-899B-5942-8F9F7D13B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686" y="3791878"/>
            <a:ext cx="356394" cy="356394"/>
          </a:xfrm>
          <a:prstGeom prst="rect">
            <a:avLst/>
          </a:prstGeom>
        </p:spPr>
      </p:pic>
      <p:pic>
        <p:nvPicPr>
          <p:cNvPr id="29" name="Grafik 41">
            <a:extLst>
              <a:ext uri="{FF2B5EF4-FFF2-40B4-BE49-F238E27FC236}">
                <a16:creationId xmlns:a16="http://schemas.microsoft.com/office/drawing/2014/main" id="{4FD38857-DB55-9A58-66D5-7D507445C5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696" y="3753103"/>
            <a:ext cx="356394" cy="356394"/>
          </a:xfrm>
          <a:prstGeom prst="rect">
            <a:avLst/>
          </a:prstGeom>
        </p:spPr>
      </p:pic>
      <p:pic>
        <p:nvPicPr>
          <p:cNvPr id="30" name="Grafik 42">
            <a:extLst>
              <a:ext uri="{FF2B5EF4-FFF2-40B4-BE49-F238E27FC236}">
                <a16:creationId xmlns:a16="http://schemas.microsoft.com/office/drawing/2014/main" id="{C871BD98-FC9B-CA84-678A-EA02C5D223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2567" y="3771838"/>
            <a:ext cx="356394" cy="356394"/>
          </a:xfrm>
          <a:prstGeom prst="rect">
            <a:avLst/>
          </a:prstGeom>
        </p:spPr>
      </p:pic>
      <p:pic>
        <p:nvPicPr>
          <p:cNvPr id="31" name="Grafik 43">
            <a:extLst>
              <a:ext uri="{FF2B5EF4-FFF2-40B4-BE49-F238E27FC236}">
                <a16:creationId xmlns:a16="http://schemas.microsoft.com/office/drawing/2014/main" id="{A2358554-7B2A-D6DB-9E9F-FA0D02F38A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81126" y="3756470"/>
            <a:ext cx="356394" cy="356394"/>
          </a:xfrm>
          <a:prstGeom prst="rect">
            <a:avLst/>
          </a:prstGeom>
        </p:spPr>
      </p:pic>
      <p:pic>
        <p:nvPicPr>
          <p:cNvPr id="32" name="Grafik 2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5DA85C27-365C-C735-4DFC-A30361F0F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169" y="2537320"/>
            <a:ext cx="1561259" cy="1572177"/>
          </a:xfrm>
          <a:prstGeom prst="rect">
            <a:avLst/>
          </a:prstGeom>
        </p:spPr>
      </p:pic>
      <p:pic>
        <p:nvPicPr>
          <p:cNvPr id="33" name="Grafik 28">
            <a:extLst>
              <a:ext uri="{FF2B5EF4-FFF2-40B4-BE49-F238E27FC236}">
                <a16:creationId xmlns:a16="http://schemas.microsoft.com/office/drawing/2014/main" id="{8341F515-E4DF-5483-8C63-2FC48DCF21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785" y="3771838"/>
            <a:ext cx="356394" cy="356394"/>
          </a:xfrm>
          <a:prstGeom prst="rect">
            <a:avLst/>
          </a:prstGeom>
        </p:spPr>
      </p:pic>
      <p:pic>
        <p:nvPicPr>
          <p:cNvPr id="34" name="Grafik 29">
            <a:extLst>
              <a:ext uri="{FF2B5EF4-FFF2-40B4-BE49-F238E27FC236}">
                <a16:creationId xmlns:a16="http://schemas.microsoft.com/office/drawing/2014/main" id="{89482A5E-021A-A6B9-C07E-F9609A46E2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3471" y="3756470"/>
            <a:ext cx="356394" cy="356394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19B309D1-6AF7-F7ED-CADA-49F4E0D8EF3E}"/>
              </a:ext>
            </a:extLst>
          </p:cNvPr>
          <p:cNvSpPr/>
          <p:nvPr/>
        </p:nvSpPr>
        <p:spPr>
          <a:xfrm>
            <a:off x="4638968" y="6269708"/>
            <a:ext cx="1080000" cy="1080000"/>
          </a:xfrm>
          <a:prstGeom prst="ellipse">
            <a:avLst/>
          </a:prstGeom>
          <a:solidFill>
            <a:srgbClr val="38A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2643CA3-2D97-B745-FEE8-D6FC6FE99663}"/>
              </a:ext>
            </a:extLst>
          </p:cNvPr>
          <p:cNvSpPr/>
          <p:nvPr/>
        </p:nvSpPr>
        <p:spPr>
          <a:xfrm>
            <a:off x="7203179" y="6269708"/>
            <a:ext cx="1080000" cy="1080000"/>
          </a:xfrm>
          <a:prstGeom prst="ellipse">
            <a:avLst/>
          </a:prstGeom>
          <a:solidFill>
            <a:srgbClr val="BE2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9F112EE-A806-70ED-A3C6-6913AA53224E}"/>
              </a:ext>
            </a:extLst>
          </p:cNvPr>
          <p:cNvSpPr/>
          <p:nvPr/>
        </p:nvSpPr>
        <p:spPr>
          <a:xfrm>
            <a:off x="10147235" y="6449708"/>
            <a:ext cx="720000" cy="720000"/>
          </a:xfrm>
          <a:prstGeom prst="ellipse">
            <a:avLst/>
          </a:prstGeom>
          <a:solidFill>
            <a:srgbClr val="38A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893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DCF8-5902-92E2-51AE-83D262E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B41FC-FEAD-1660-8E2B-12175291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C31C12C7-895E-04EF-E69E-2D8748F8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9538" y="-2189211"/>
            <a:ext cx="10691816" cy="15070233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4685D861-8576-692D-18A2-170F08CA1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6033792"/>
            <a:ext cx="137579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5400" dirty="0">
                <a:solidFill>
                  <a:schemeClr val="bg1"/>
                </a:solidFill>
                <a:latin typeface="GT Maru Black" pitchFamily="2" charset="77"/>
              </a:rPr>
              <a:t>Chercher ensemble des idées d’activité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E1DAC5-75A9-C902-E7F0-8EA576C9152B}"/>
              </a:ext>
            </a:extLst>
          </p:cNvPr>
          <p:cNvSpPr/>
          <p:nvPr/>
        </p:nvSpPr>
        <p:spPr>
          <a:xfrm>
            <a:off x="6343251" y="3169169"/>
            <a:ext cx="2432847" cy="243284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0" bIns="468000" rtlCol="0" anchor="t" anchorCtr="1"/>
          <a:lstStyle/>
          <a:p>
            <a:pPr algn="ctr"/>
            <a:r>
              <a:rPr lang="de-DE" sz="9600" b="1" dirty="0">
                <a:latin typeface="GT Maru Black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4094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08ADB140-4829-4458-977D-71C436D2A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grpSp>
        <p:nvGrpSpPr>
          <p:cNvPr id="8" name="Gruppieren 3">
            <a:extLst>
              <a:ext uri="{FF2B5EF4-FFF2-40B4-BE49-F238E27FC236}">
                <a16:creationId xmlns:a16="http://schemas.microsoft.com/office/drawing/2014/main" id="{CDA211DE-4BB3-E99F-7431-2D686310F68C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9" name="Dreieck 9">
              <a:extLst>
                <a:ext uri="{FF2B5EF4-FFF2-40B4-BE49-F238E27FC236}">
                  <a16:creationId xmlns:a16="http://schemas.microsoft.com/office/drawing/2014/main" id="{8DA5D0F0-7451-AAB1-17E1-FD933993ED46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2" name="ZoneTexte 5">
              <a:extLst>
                <a:ext uri="{FF2B5EF4-FFF2-40B4-BE49-F238E27FC236}">
                  <a16:creationId xmlns:a16="http://schemas.microsoft.com/office/drawing/2014/main" id="{9122CCA5-8F3C-84E1-BE8F-C74C069A7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2F6281A3-EE49-6D9F-713A-0E0BC3A93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But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9A8866F-9508-610E-4CAB-C392EA2A0C5D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Pendant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discussion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découvert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problèmes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souhaits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Maintenant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, on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va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trouver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de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nouvelles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idées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Quelle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veut faire?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améliorer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3?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prendre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besoins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souhaits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 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 la fin, on 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claire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concrète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réaliser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71E325-21CB-1AC6-926C-29432C4A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742" dirty="0">
                <a:solidFill>
                  <a:schemeClr val="bg1"/>
                </a:solidFill>
                <a:latin typeface="GT Maru Black" pitchFamily="2" charset="77"/>
              </a:rPr>
              <a:t>Chercher ensemble des idées d’activités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C18FC9-787E-2B29-5483-B1AB61032196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766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E0F691B6-4736-AB5B-1D32-52F3C3F62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70966D51-A310-DB76-DA67-522D961B803F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8" name="Dreieck 9">
              <a:extLst>
                <a:ext uri="{FF2B5EF4-FFF2-40B4-BE49-F238E27FC236}">
                  <a16:creationId xmlns:a16="http://schemas.microsoft.com/office/drawing/2014/main" id="{BBB2957F-6185-88DA-5AD7-94AA6FEB4D06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9" name="ZoneTexte 5">
              <a:extLst>
                <a:ext uri="{FF2B5EF4-FFF2-40B4-BE49-F238E27FC236}">
                  <a16:creationId xmlns:a16="http://schemas.microsoft.com/office/drawing/2014/main" id="{01AAC4AF-D532-5B35-87FB-6FB0FF933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6" name="ZoneTexte 5">
            <a:extLst>
              <a:ext uri="{FF2B5EF4-FFF2-40B4-BE49-F238E27FC236}">
                <a16:creationId xmlns:a16="http://schemas.microsoft.com/office/drawing/2014/main" id="{C654C727-4114-6A9C-033B-E5F81B61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Préparation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28571D-1462-140A-A4C4-39FBEAF7ADB5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28.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moins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exemplaire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par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possible. 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Collez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feuille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au mur.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mettez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puisse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voir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fait. 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Prenez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précédentes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Cela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permet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voir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voilà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souhaits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besoins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nouvelle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être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solution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problèmes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B061632C-E5DF-0F6C-7AE1-C69884ECB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742" dirty="0">
                <a:solidFill>
                  <a:schemeClr val="bg1"/>
                </a:solidFill>
                <a:latin typeface="GT Maru Black" pitchFamily="2" charset="77"/>
              </a:rPr>
              <a:t>Chercher ensemble des idées d’activités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267A65-A82D-1550-9F0F-EF8E9F8BEE78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22624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B4950A42-B34D-D56B-AE7F-6F8B5E48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E19B5EB-04AA-48AC-F642-5861406C03D3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2" name="Dreieck 11">
              <a:extLst>
                <a:ext uri="{FF2B5EF4-FFF2-40B4-BE49-F238E27FC236}">
                  <a16:creationId xmlns:a16="http://schemas.microsoft.com/office/drawing/2014/main" id="{17A70A59-7ABE-7566-8395-9525B40C97CA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1240F6AA-7B5F-6DF4-A408-ED6BA281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rgbClr val="74B06C"/>
                  </a:solidFill>
                  <a:latin typeface="GT Maru Black" pitchFamily="2" charset="77"/>
                </a:rPr>
                <a:t>Activité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6" name="ZoneTexte 5">
            <a:extLst>
              <a:ext uri="{FF2B5EF4-FFF2-40B4-BE49-F238E27FC236}">
                <a16:creationId xmlns:a16="http://schemas.microsoft.com/office/drawing/2014/main" id="{7B754AC8-74A8-EB43-CEAE-8242BC7D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Qu’est-ce qu’on fait exactement?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40FF82C-8E3A-66F5-1EE9-04E26C062B68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groupe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réfléchissez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Demandez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au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groupe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quelles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sont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vos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idées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Ça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être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nouvelle idée.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Ça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être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dont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on a déjà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parlé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peut améliorer cette activité ensemble. </a:t>
            </a:r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fontAlgn="base">
              <a:lnSpc>
                <a:spcPct val="150000"/>
              </a:lnSpc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choisi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voulez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parler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premier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Utilisez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les questions du tableau de la page 28 pour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discuter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Une question après l’autre. 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C’est important d’écrire une réponse pour chaque question.</a:t>
            </a:r>
            <a:br>
              <a:rPr lang="fr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Vous pouvez voir un exemple sur la page 27. </a:t>
            </a:r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7EFDD378-7B4C-AE18-611E-E7177FE87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742" dirty="0">
                <a:solidFill>
                  <a:schemeClr val="bg1"/>
                </a:solidFill>
                <a:latin typeface="GT Maru Black" pitchFamily="2" charset="77"/>
              </a:rPr>
              <a:t>Chercher ensemble des idées d’activités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7F1A5-7030-73B5-E68E-A3DA81099CCF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8771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B4950A42-B34D-D56B-AE7F-6F8B5E48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E19B5EB-04AA-48AC-F642-5861406C03D3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2" name="Dreieck 11">
              <a:extLst>
                <a:ext uri="{FF2B5EF4-FFF2-40B4-BE49-F238E27FC236}">
                  <a16:creationId xmlns:a16="http://schemas.microsoft.com/office/drawing/2014/main" id="{17A70A59-7ABE-7566-8395-9525B40C97CA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1240F6AA-7B5F-6DF4-A408-ED6BA281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rgbClr val="74B06C"/>
                  </a:solidFill>
                  <a:latin typeface="GT Maru Black" pitchFamily="2" charset="77"/>
                </a:rPr>
                <a:t>Activité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16" name="ZoneTexte 5">
            <a:extLst>
              <a:ext uri="{FF2B5EF4-FFF2-40B4-BE49-F238E27FC236}">
                <a16:creationId xmlns:a16="http://schemas.microsoft.com/office/drawing/2014/main" id="{7B754AC8-74A8-EB43-CEAE-8242BC7D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Qu’est-ce qu’on fait exactement?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40FF82C-8E3A-66F5-1EE9-04E26C062B68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Avez-vous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rempli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Alors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résumez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encore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fois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contenu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Ainsi, on est sûr: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Tout le monde a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compris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même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chose. ​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Voilà à quoi doit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ressembler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l’activité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.​</a:t>
            </a:r>
          </a:p>
          <a:p>
            <a:pPr fontAlgn="base"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Après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cela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nouveau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vide.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au mur. </a:t>
            </a:r>
            <a:b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Et on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discute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d’une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nouvelle idée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d’activité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​</a:t>
            </a:r>
          </a:p>
          <a:p>
            <a:pPr fontAlgn="base"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certaines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c’est difficile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proposer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​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Certaines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besoin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soutien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proposer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​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C’est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important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puisse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​</a:t>
            </a: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FD350328-A5DC-10D9-8724-A2E0CF78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742" dirty="0">
                <a:solidFill>
                  <a:schemeClr val="bg1"/>
                </a:solidFill>
                <a:latin typeface="GT Maru Black" pitchFamily="2" charset="77"/>
              </a:rPr>
              <a:t>Chercher ensemble des idées d’activités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6C5B12-5CF3-E460-BE42-39B60FA0EB54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7904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35F3C0-C716-506F-9567-75688C935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A377AC6-40B1-3469-65B9-E6AEDE2CA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67504"/>
              </p:ext>
            </p:extLst>
          </p:nvPr>
        </p:nvGraphicFramePr>
        <p:xfrm>
          <a:off x="783554" y="4931863"/>
          <a:ext cx="13574519" cy="4091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9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303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Quelle activité?</a:t>
                      </a:r>
                    </a:p>
                  </a:txBody>
                  <a:tcPr marL="106918" marR="106918" marT="53451" marB="53451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Où?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Quand?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Avec qui?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Comment on entend parler de l’activité?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Comment y aller?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Assistance?</a:t>
                      </a:r>
                      <a:endParaRPr lang="fr-CH" sz="21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Inclusion?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944"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FCA1F607-8439-699F-DB94-829CFE6A34B0}"/>
              </a:ext>
            </a:extLst>
          </p:cNvPr>
          <p:cNvSpPr/>
          <p:nvPr/>
        </p:nvSpPr>
        <p:spPr>
          <a:xfrm>
            <a:off x="885971" y="5984447"/>
            <a:ext cx="1721317" cy="71038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Soirée resto-disco</a:t>
            </a:r>
            <a:endParaRPr lang="de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18E0E5CE-BC1C-2620-6D01-6F4ECA3955DC}"/>
              </a:ext>
            </a:extLst>
          </p:cNvPr>
          <p:cNvSpPr/>
          <p:nvPr/>
        </p:nvSpPr>
        <p:spPr>
          <a:xfrm>
            <a:off x="885971" y="6765992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Organiser  l’événement</a:t>
            </a:r>
            <a:endParaRPr lang="de-CH" sz="1169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382C3550-E923-B9C5-C784-965A88848B9E}"/>
              </a:ext>
            </a:extLst>
          </p:cNvPr>
          <p:cNvSpPr/>
          <p:nvPr/>
        </p:nvSpPr>
        <p:spPr>
          <a:xfrm>
            <a:off x="2835384" y="5972316"/>
            <a:ext cx="1721317" cy="771392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Lieu approprié (pour personnes à mobilité réduite par exemple)</a:t>
            </a: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DC310FA1-CA66-FD2D-60B2-D081CD235894}"/>
              </a:ext>
            </a:extLst>
          </p:cNvPr>
          <p:cNvSpPr/>
          <p:nvPr/>
        </p:nvSpPr>
        <p:spPr>
          <a:xfrm>
            <a:off x="2835384" y="6817626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Une vraie disco!</a:t>
            </a:r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CB535FA7-0FD5-838F-1318-6CC91D5B7DD5}"/>
              </a:ext>
            </a:extLst>
          </p:cNvPr>
          <p:cNvSpPr/>
          <p:nvPr/>
        </p:nvSpPr>
        <p:spPr>
          <a:xfrm>
            <a:off x="4769704" y="5972314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17h-4h (jusqu’à la fermeture)</a:t>
            </a: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5F03C2F3-4D26-0A6C-9C16-C9B3DA5C3494}"/>
              </a:ext>
            </a:extLst>
          </p:cNvPr>
          <p:cNvSpPr/>
          <p:nvPr/>
        </p:nvSpPr>
        <p:spPr>
          <a:xfrm>
            <a:off x="4769704" y="6765992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arrive quand on veut!</a:t>
            </a:r>
          </a:p>
        </p:txBody>
      </p:sp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F90C2966-88AE-0813-3B5A-D0DA7B55A5BB}"/>
              </a:ext>
            </a:extLst>
          </p:cNvPr>
          <p:cNvSpPr/>
          <p:nvPr/>
        </p:nvSpPr>
        <p:spPr>
          <a:xfrm>
            <a:off x="6712187" y="5972314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Nouvelles rencontres</a:t>
            </a: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8237EC4B-9289-368A-1DFA-D11A5D4F84B6}"/>
              </a:ext>
            </a:extLst>
          </p:cNvPr>
          <p:cNvSpPr/>
          <p:nvPr/>
        </p:nvSpPr>
        <p:spPr>
          <a:xfrm>
            <a:off x="8646506" y="5972314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Flyers, affiches</a:t>
            </a:r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E39BB736-DFBD-B5EF-FC75-3B2E4EB3A770}"/>
              </a:ext>
            </a:extLst>
          </p:cNvPr>
          <p:cNvSpPr/>
          <p:nvPr/>
        </p:nvSpPr>
        <p:spPr>
          <a:xfrm>
            <a:off x="8646506" y="6765992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Ordinateur (site web)</a:t>
            </a:r>
          </a:p>
        </p:txBody>
      </p:sp>
      <p:sp>
        <p:nvSpPr>
          <p:cNvPr id="47" name="Abgerundetes Rechteck 46">
            <a:extLst>
              <a:ext uri="{FF2B5EF4-FFF2-40B4-BE49-F238E27FC236}">
                <a16:creationId xmlns:a16="http://schemas.microsoft.com/office/drawing/2014/main" id="{88E8D10F-1CBA-E629-6CC6-F7DD8CB0DC7F}"/>
              </a:ext>
            </a:extLst>
          </p:cNvPr>
          <p:cNvSpPr/>
          <p:nvPr/>
        </p:nvSpPr>
        <p:spPr>
          <a:xfrm>
            <a:off x="8646506" y="7562660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Bouche à oreille</a:t>
            </a:r>
          </a:p>
        </p:txBody>
      </p:sp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DA417D29-0EF1-B8C5-2256-2DA26735415E}"/>
              </a:ext>
            </a:extLst>
          </p:cNvPr>
          <p:cNvSpPr/>
          <p:nvPr/>
        </p:nvSpPr>
        <p:spPr>
          <a:xfrm>
            <a:off x="8646506" y="8360097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Pub radio / TV</a:t>
            </a: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D0742AD4-A1E4-C471-8C82-CBE6AAB420F0}"/>
              </a:ext>
            </a:extLst>
          </p:cNvPr>
          <p:cNvSpPr/>
          <p:nvPr/>
        </p:nvSpPr>
        <p:spPr>
          <a:xfrm>
            <a:off x="10597149" y="5972316"/>
            <a:ext cx="1721317" cy="771392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Transport individuel ou bus de nuit</a:t>
            </a:r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0F4EC039-F4FB-509F-D4C6-81DD28E3F3F5}"/>
              </a:ext>
            </a:extLst>
          </p:cNvPr>
          <p:cNvSpPr/>
          <p:nvPr/>
        </p:nvSpPr>
        <p:spPr>
          <a:xfrm>
            <a:off x="12547794" y="5972314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Mélange tout le monde</a:t>
            </a: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83615DD7-9D8C-3AA0-5CA0-AF87740AF755}"/>
              </a:ext>
            </a:extLst>
          </p:cNvPr>
          <p:cNvSpPr/>
          <p:nvPr/>
        </p:nvSpPr>
        <p:spPr>
          <a:xfrm>
            <a:off x="12547794" y="6765992"/>
            <a:ext cx="1721317" cy="728710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Personnes pour conduire</a:t>
            </a: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8BAAF0B8-5368-F520-1CC4-B7EBBB9BA157}"/>
              </a:ext>
            </a:extLst>
          </p:cNvPr>
          <p:cNvSpPr/>
          <p:nvPr/>
        </p:nvSpPr>
        <p:spPr>
          <a:xfrm>
            <a:off x="12547794" y="7562660"/>
            <a:ext cx="1721317" cy="490578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Personnes sur place</a:t>
            </a: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2491C4CD-7D3B-F478-5632-62F3CF4776F5}"/>
              </a:ext>
            </a:extLst>
          </p:cNvPr>
          <p:cNvSpPr/>
          <p:nvPr/>
        </p:nvSpPr>
        <p:spPr>
          <a:xfrm>
            <a:off x="12547794" y="8121194"/>
            <a:ext cx="1721317" cy="967614"/>
          </a:xfrm>
          <a:prstGeom prst="roundRect">
            <a:avLst>
              <a:gd name="adj" fmla="val 8499"/>
            </a:avLst>
          </a:prstGeom>
          <a:solidFill>
            <a:srgbClr val="77B9AF"/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14300" dist="38100" dir="2700000" sx="99825" sy="99825" algn="tl" rotWithShape="0">
              <a:srgbClr val="77B9AF">
                <a:alpha val="1871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169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Par exemple: une personne pour aider à commander au bar</a:t>
            </a:r>
          </a:p>
        </p:txBody>
      </p:sp>
      <p:sp>
        <p:nvSpPr>
          <p:cNvPr id="8" name="Dreieck 7">
            <a:extLst>
              <a:ext uri="{FF2B5EF4-FFF2-40B4-BE49-F238E27FC236}">
                <a16:creationId xmlns:a16="http://schemas.microsoft.com/office/drawing/2014/main" id="{0EB5D95C-F555-BCCA-779D-49795C11239E}"/>
              </a:ext>
            </a:extLst>
          </p:cNvPr>
          <p:cNvSpPr/>
          <p:nvPr/>
        </p:nvSpPr>
        <p:spPr>
          <a:xfrm rot="2700000">
            <a:off x="13613050" y="-179632"/>
            <a:ext cx="2244354" cy="1126810"/>
          </a:xfrm>
          <a:prstGeom prst="triangle">
            <a:avLst/>
          </a:prstGeom>
          <a:solidFill>
            <a:srgbClr val="73AF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10" dirty="0"/>
          </a:p>
          <a:p>
            <a:pPr algn="ctr"/>
            <a:endParaRPr lang="de-DE" sz="2310" dirty="0"/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89BD709E-DA0B-BB8A-0AF3-F59EA322F5C9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13778672" y="452927"/>
            <a:ext cx="1538578" cy="34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37" b="1" dirty="0">
                <a:solidFill>
                  <a:schemeClr val="bg1"/>
                </a:solidFill>
                <a:latin typeface="GT Maru Black" pitchFamily="2" charset="77"/>
              </a:rPr>
              <a:t>Activité</a:t>
            </a:r>
            <a:endParaRPr lang="de-CH" altLang="de-DE" sz="1637" b="1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F83A3D19-7F19-DD11-011D-EC1D9DE9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de-DE" sz="3274" dirty="0">
                <a:latin typeface="GT Maru Medium" pitchFamily="2" charset="77"/>
              </a:rPr>
              <a:t>Chercher ensemble des idées d’activités</a:t>
            </a: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80B7B3C2-701B-EEEB-7A57-14B9D1C03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6" y="861621"/>
            <a:ext cx="3968771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871" dirty="0">
                <a:latin typeface="GT Maru Medium" pitchFamily="2" charset="77"/>
              </a:rPr>
              <a:t>Exemple</a:t>
            </a:r>
            <a:endParaRPr lang="de-CH" altLang="de-DE" sz="1871" dirty="0">
              <a:latin typeface="GT Maru Medium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9361C7-7322-8A74-6FA7-857D33EF9536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4</a:t>
            </a:r>
          </a:p>
        </p:txBody>
      </p:sp>
      <p:pic>
        <p:nvPicPr>
          <p:cNvPr id="7" name="Grafik 6" descr="Ein Bild, das Fahrradreifen, Rad, Fahrradrahmen, Bike enthält.&#10;&#10;KI-generierte Inhalte können fehlerhaft sein.">
            <a:extLst>
              <a:ext uri="{FF2B5EF4-FFF2-40B4-BE49-F238E27FC236}">
                <a16:creationId xmlns:a16="http://schemas.microsoft.com/office/drawing/2014/main" id="{B9356D80-BB6E-2B2D-8B92-F604ED57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30" y="3539782"/>
            <a:ext cx="1573943" cy="938112"/>
          </a:xfrm>
          <a:prstGeom prst="rect">
            <a:avLst/>
          </a:prstGeom>
        </p:spPr>
      </p:pic>
      <p:pic>
        <p:nvPicPr>
          <p:cNvPr id="11" name="Grafik 10" descr="Ein Bild, das Grafiken, Symbol, Kunst, Schrift enthält.&#10;&#10;KI-generierte Inhalte können fehlerhaft sein.">
            <a:extLst>
              <a:ext uri="{FF2B5EF4-FFF2-40B4-BE49-F238E27FC236}">
                <a16:creationId xmlns:a16="http://schemas.microsoft.com/office/drawing/2014/main" id="{B242E440-440F-0D63-8C74-EEADF7178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77" y="3420451"/>
            <a:ext cx="1422457" cy="1021251"/>
          </a:xfrm>
          <a:prstGeom prst="rect">
            <a:avLst/>
          </a:prstGeom>
        </p:spPr>
      </p:pic>
      <p:pic>
        <p:nvPicPr>
          <p:cNvPr id="16" name="Grafik 15" descr="Ein Bild, das Grafiken, Design, Schlagring enthält.&#10;&#10;KI-generierte Inhalte können fehlerhaft sein.">
            <a:extLst>
              <a:ext uri="{FF2B5EF4-FFF2-40B4-BE49-F238E27FC236}">
                <a16:creationId xmlns:a16="http://schemas.microsoft.com/office/drawing/2014/main" id="{901B9B75-7C6D-1116-0FE2-FB67DBF88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730" y="3411680"/>
            <a:ext cx="1634294" cy="1186376"/>
          </a:xfrm>
          <a:prstGeom prst="rect">
            <a:avLst/>
          </a:prstGeom>
        </p:spPr>
      </p:pic>
      <p:pic>
        <p:nvPicPr>
          <p:cNvPr id="21" name="Grafik 20" descr="Ein Bild, das Schrift, Grafiken, Symbol, Logo enthält.&#10;&#10;KI-generierte Inhalte können fehlerhaft sein.">
            <a:extLst>
              <a:ext uri="{FF2B5EF4-FFF2-40B4-BE49-F238E27FC236}">
                <a16:creationId xmlns:a16="http://schemas.microsoft.com/office/drawing/2014/main" id="{DAEAAC61-285B-3E13-F50B-DA4A33D77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836" y="3461285"/>
            <a:ext cx="1435100" cy="1079500"/>
          </a:xfrm>
          <a:prstGeom prst="rect">
            <a:avLst/>
          </a:prstGeom>
        </p:spPr>
      </p:pic>
      <p:pic>
        <p:nvPicPr>
          <p:cNvPr id="24" name="Grafik 23" descr="Ein Bild, das Entwurf, Grafiken, Kunst, Design enthält.&#10;&#10;KI-generierte Inhalte können fehlerhaft sein.">
            <a:extLst>
              <a:ext uri="{FF2B5EF4-FFF2-40B4-BE49-F238E27FC236}">
                <a16:creationId xmlns:a16="http://schemas.microsoft.com/office/drawing/2014/main" id="{DB58C3F7-7246-7544-9FF6-1EFCB9C9D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164" y="3539255"/>
            <a:ext cx="1320800" cy="977900"/>
          </a:xfrm>
          <a:prstGeom prst="rect">
            <a:avLst/>
          </a:prstGeom>
        </p:spPr>
      </p:pic>
      <p:pic>
        <p:nvPicPr>
          <p:cNvPr id="26" name="Grafik 25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F4F101B6-EC4B-50B6-3BEC-001524AE1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50" y="3411680"/>
            <a:ext cx="1073617" cy="1026425"/>
          </a:xfrm>
          <a:prstGeom prst="rect">
            <a:avLst/>
          </a:prstGeom>
        </p:spPr>
      </p:pic>
      <p:pic>
        <p:nvPicPr>
          <p:cNvPr id="28" name="Grafik 27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9A9FDD20-3051-5017-40A6-FC1B5139FE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335" y="3229427"/>
            <a:ext cx="1332789" cy="13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4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3">
            <a:extLst>
              <a:ext uri="{FF2B5EF4-FFF2-40B4-BE49-F238E27FC236}">
                <a16:creationId xmlns:a16="http://schemas.microsoft.com/office/drawing/2014/main" id="{385EC892-304C-83BD-9FC9-25FE878DC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324880"/>
              </p:ext>
            </p:extLst>
          </p:nvPr>
        </p:nvGraphicFramePr>
        <p:xfrm>
          <a:off x="783554" y="4931863"/>
          <a:ext cx="13574519" cy="4091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9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303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Quelle activité?</a:t>
                      </a:r>
                    </a:p>
                  </a:txBody>
                  <a:tcPr marL="106918" marR="106918" marT="53451" marB="53451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Où?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Quand?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Avec qui?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Comment on entend parler de l’activité?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Comment y aller?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Assistance?</a:t>
                      </a:r>
                      <a:endParaRPr lang="fr-CH" sz="21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Inclusion?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944"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e 1">
            <a:extLst>
              <a:ext uri="{FF2B5EF4-FFF2-40B4-BE49-F238E27FC236}">
                <a16:creationId xmlns:a16="http://schemas.microsoft.com/office/drawing/2014/main" id="{F43B76E8-3F39-550A-3B0D-7D7A9B9CCBCD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AA24E3C3-AF77-C9D6-FE6F-222B89DD0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4">
              <a:extLst>
                <a:ext uri="{FF2B5EF4-FFF2-40B4-BE49-F238E27FC236}">
                  <a16:creationId xmlns:a16="http://schemas.microsoft.com/office/drawing/2014/main" id="{466F7781-2D1B-6BCC-36C2-F2F933DE4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3" name="ZoneTexte 5">
            <a:extLst>
              <a:ext uri="{FF2B5EF4-FFF2-40B4-BE49-F238E27FC236}">
                <a16:creationId xmlns:a16="http://schemas.microsoft.com/office/drawing/2014/main" id="{5E55AF98-C8F9-03CE-5B4E-4700A2440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274" dirty="0">
                <a:latin typeface="GT Maru Medium" pitchFamily="2" charset="77"/>
              </a:rPr>
              <a:t>Chercher ensemble des idées d’activités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22A253-D2D3-D798-8A39-E1901783F105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4</a:t>
            </a:r>
          </a:p>
        </p:txBody>
      </p:sp>
      <p:pic>
        <p:nvPicPr>
          <p:cNvPr id="2" name="Grafik 1" descr="Ein Bild, das Fahrradreifen, Rad, Fahrradrahmen, Bike enthält.&#10;&#10;KI-generierte Inhalte können fehlerhaft sein.">
            <a:extLst>
              <a:ext uri="{FF2B5EF4-FFF2-40B4-BE49-F238E27FC236}">
                <a16:creationId xmlns:a16="http://schemas.microsoft.com/office/drawing/2014/main" id="{42E1870E-D245-6C5A-A7C4-4FD767066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30" y="3539782"/>
            <a:ext cx="1573943" cy="938112"/>
          </a:xfrm>
          <a:prstGeom prst="rect">
            <a:avLst/>
          </a:prstGeom>
        </p:spPr>
      </p:pic>
      <p:pic>
        <p:nvPicPr>
          <p:cNvPr id="4" name="Grafik 3" descr="Ein Bild, das Grafiken, Symbol, Kunst, Schrift enthält.&#10;&#10;KI-generierte Inhalte können fehlerhaft sein.">
            <a:extLst>
              <a:ext uri="{FF2B5EF4-FFF2-40B4-BE49-F238E27FC236}">
                <a16:creationId xmlns:a16="http://schemas.microsoft.com/office/drawing/2014/main" id="{944D8E02-E3C7-1505-56AA-21B177DCC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77" y="3420451"/>
            <a:ext cx="1422457" cy="1021251"/>
          </a:xfrm>
          <a:prstGeom prst="rect">
            <a:avLst/>
          </a:prstGeom>
        </p:spPr>
      </p:pic>
      <p:pic>
        <p:nvPicPr>
          <p:cNvPr id="9" name="Grafik 8" descr="Ein Bild, das Grafiken, Design, Schlagring enthält.&#10;&#10;KI-generierte Inhalte können fehlerhaft sein.">
            <a:extLst>
              <a:ext uri="{FF2B5EF4-FFF2-40B4-BE49-F238E27FC236}">
                <a16:creationId xmlns:a16="http://schemas.microsoft.com/office/drawing/2014/main" id="{5D5F69BF-8614-FA8D-23FD-19B74AFAE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730" y="3411680"/>
            <a:ext cx="1634294" cy="1186376"/>
          </a:xfrm>
          <a:prstGeom prst="rect">
            <a:avLst/>
          </a:prstGeom>
        </p:spPr>
      </p:pic>
      <p:pic>
        <p:nvPicPr>
          <p:cNvPr id="10" name="Grafik 9" descr="Ein Bild, das Schrift, Grafiken, Symbol, Logo enthält.&#10;&#10;KI-generierte Inhalte können fehlerhaft sein.">
            <a:extLst>
              <a:ext uri="{FF2B5EF4-FFF2-40B4-BE49-F238E27FC236}">
                <a16:creationId xmlns:a16="http://schemas.microsoft.com/office/drawing/2014/main" id="{29531DB2-9111-0B8D-17D7-6C163EBBC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836" y="3461285"/>
            <a:ext cx="1435100" cy="1079500"/>
          </a:xfrm>
          <a:prstGeom prst="rect">
            <a:avLst/>
          </a:prstGeom>
        </p:spPr>
      </p:pic>
      <p:pic>
        <p:nvPicPr>
          <p:cNvPr id="11" name="Grafik 10" descr="Ein Bild, das Entwurf, Grafiken, Kunst, Design enthält.&#10;&#10;KI-generierte Inhalte können fehlerhaft sein.">
            <a:extLst>
              <a:ext uri="{FF2B5EF4-FFF2-40B4-BE49-F238E27FC236}">
                <a16:creationId xmlns:a16="http://schemas.microsoft.com/office/drawing/2014/main" id="{9324570F-688F-3C26-87DF-8C5591EB51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164" y="3539255"/>
            <a:ext cx="1320800" cy="977900"/>
          </a:xfrm>
          <a:prstGeom prst="rect">
            <a:avLst/>
          </a:prstGeom>
        </p:spPr>
      </p:pic>
      <p:pic>
        <p:nvPicPr>
          <p:cNvPr id="12" name="Grafik 11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AFF82F06-63D9-1774-071A-1AFE556EA9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50" y="3411680"/>
            <a:ext cx="1073617" cy="1026425"/>
          </a:xfrm>
          <a:prstGeom prst="rect">
            <a:avLst/>
          </a:prstGeom>
        </p:spPr>
      </p:pic>
      <p:pic>
        <p:nvPicPr>
          <p:cNvPr id="13" name="Grafik 12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C36640D0-BC17-28FE-D7B9-40944E728E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335" y="3229427"/>
            <a:ext cx="1332789" cy="13421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435056ED-C557-F04C-7527-1428CC49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59BD0954-9CB7-C6FE-4E97-76F6DC50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5" y="373830"/>
            <a:ext cx="137579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4000" dirty="0">
                <a:solidFill>
                  <a:schemeClr val="bg1"/>
                </a:solidFill>
                <a:latin typeface="GT Maru Black" pitchFamily="2" charset="77"/>
              </a:rPr>
              <a:t>Attention aux pauses!</a:t>
            </a:r>
            <a:endParaRPr lang="de-CH" altLang="de-DE" sz="40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325DB5E-ADA8-F98B-DA9C-DD4FF0A3B94F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0" name="Dreieck 9">
              <a:extLst>
                <a:ext uri="{FF2B5EF4-FFF2-40B4-BE49-F238E27FC236}">
                  <a16:creationId xmlns:a16="http://schemas.microsoft.com/office/drawing/2014/main" id="{20FE3DEE-3ADE-866C-0D81-BDA193DCE91C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5" name="ZoneTexte 5">
              <a:extLst>
                <a:ext uri="{FF2B5EF4-FFF2-40B4-BE49-F238E27FC236}">
                  <a16:creationId xmlns:a16="http://schemas.microsoft.com/office/drawing/2014/main" id="{4340DDBD-30B7-B6AF-4FE8-FE935BC62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6DCC8E1-C163-78E0-6855-5E24F376C7BE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7963779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Dans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présentation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Powerpoint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n’a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indiqué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pauses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Mais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demandent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beaucoup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d’énergie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endParaRPr lang="de-CH" sz="3200" dirty="0">
              <a:solidFill>
                <a:srgbClr val="77B9AF"/>
              </a:solidFill>
              <a:latin typeface="GT Maru Medium" pitchFamily="2" charset="77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Prévoyez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des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pauses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!</a:t>
            </a:r>
          </a:p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  <a:spcBef>
                <a:spcPts val="1403"/>
              </a:spcBef>
              <a:defRPr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pouvez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séparer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Faire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certaines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matin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autres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l’après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-midi.</a:t>
            </a:r>
          </a:p>
          <a:p>
            <a:pPr marL="0" indent="0">
              <a:lnSpc>
                <a:spcPct val="150000"/>
              </a:lnSpc>
              <a:spcBef>
                <a:spcPts val="1403"/>
              </a:spcBef>
              <a:buNone/>
              <a:defRPr/>
            </a:pP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Faites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attention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au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niveau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d’énergie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5B709454-F9A5-5B37-99DD-074BC5F39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77778"/>
              </p:ext>
            </p:extLst>
          </p:nvPr>
        </p:nvGraphicFramePr>
        <p:xfrm>
          <a:off x="8686330" y="2171186"/>
          <a:ext cx="5886515" cy="7718985"/>
        </p:xfrm>
        <a:graphic>
          <a:graphicData uri="http://schemas.openxmlformats.org/drawingml/2006/table">
            <a:tbl>
              <a:tblPr/>
              <a:tblGrid>
                <a:gridCol w="1083418">
                  <a:extLst>
                    <a:ext uri="{9D8B030D-6E8A-4147-A177-3AD203B41FA5}">
                      <a16:colId xmlns:a16="http://schemas.microsoft.com/office/drawing/2014/main" val="698353291"/>
                    </a:ext>
                  </a:extLst>
                </a:gridCol>
                <a:gridCol w="1310181">
                  <a:extLst>
                    <a:ext uri="{9D8B030D-6E8A-4147-A177-3AD203B41FA5}">
                      <a16:colId xmlns:a16="http://schemas.microsoft.com/office/drawing/2014/main" val="573320392"/>
                    </a:ext>
                  </a:extLst>
                </a:gridCol>
                <a:gridCol w="3492916">
                  <a:extLst>
                    <a:ext uri="{9D8B030D-6E8A-4147-A177-3AD203B41FA5}">
                      <a16:colId xmlns:a16="http://schemas.microsoft.com/office/drawing/2014/main" val="2040228825"/>
                    </a:ext>
                  </a:extLst>
                </a:gridCol>
              </a:tblGrid>
              <a:tr h="54954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A quelle </a:t>
                      </a:r>
                      <a:r>
                        <a:rPr lang="en-US" sz="1800" b="0" i="0" dirty="0" err="1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heure</a:t>
                      </a:r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?​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B9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 err="1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Combien</a:t>
                      </a:r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 de temps?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B9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 err="1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Qu’est-ce</a:t>
                      </a:r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qu’on</a:t>
                      </a:r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 fait?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B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00039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10h30 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30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Accueil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, salutations, faire les 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présentation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​s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8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71514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11h​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30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Réfléchir à ses propres loisirs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15928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11h30​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15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Pause​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97554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11h45​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30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Parler de ce qui est difficile dans les activités de loisirs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475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12h15​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60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Repas de midi 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tous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 ensemble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109130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13h15​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75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Réfléchir à des nouvelles idées d’activité tous ensemble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80123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14h30​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15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Pause​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29571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14h45​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75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360"/>
                        </a:lnSpc>
                        <a:buNone/>
                      </a:pPr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Vérifier: est-ce que ces nouvelles activités sont faisables?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6548"/>
                  </a:ext>
                </a:extLst>
              </a:tr>
              <a:tr h="78362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15h30​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10-15 min​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Fin et 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informations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Open Sans Medium" pitchFamily="2" charset="0"/>
                          <a:ea typeface="Open Sans Medium" pitchFamily="2" charset="0"/>
                          <a:cs typeface="Open Sans Medium" pitchFamily="2" charset="0"/>
                        </a:rPr>
                        <a:t> sur la suite</a:t>
                      </a:r>
                    </a:p>
                  </a:txBody>
                  <a:tcPr marL="108000" marT="72000">
                    <a:lnL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6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43984"/>
                  </a:ext>
                </a:extLst>
              </a:tr>
            </a:tbl>
          </a:graphicData>
        </a:graphic>
      </p:graphicFrame>
      <p:sp>
        <p:nvSpPr>
          <p:cNvPr id="22" name="Rectangle 1">
            <a:extLst>
              <a:ext uri="{FF2B5EF4-FFF2-40B4-BE49-F238E27FC236}">
                <a16:creationId xmlns:a16="http://schemas.microsoft.com/office/drawing/2014/main" id="{559E0039-5CC0-CD37-E092-1D137B01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3733800"/>
            <a:ext cx="15119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20B2C2-EA30-21E9-DCB5-EB55F29F186E}"/>
              </a:ext>
            </a:extLst>
          </p:cNvPr>
          <p:cNvSpPr txBox="1"/>
          <p:nvPr/>
        </p:nvSpPr>
        <p:spPr>
          <a:xfrm>
            <a:off x="8686330" y="1788119"/>
            <a:ext cx="371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Exemple</a:t>
            </a:r>
            <a:endParaRPr lang="de-C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DCF8-5902-92E2-51AE-83D262E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B41FC-FEAD-1660-8E2B-12175291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C31C12C7-895E-04EF-E69E-2D8748F8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9538" y="-2189211"/>
            <a:ext cx="10691816" cy="15070233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A06B2931-94AA-79C7-D079-9BF40C05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6033792"/>
            <a:ext cx="137579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5400" dirty="0">
                <a:solidFill>
                  <a:schemeClr val="bg1"/>
                </a:solidFill>
                <a:latin typeface="GT Maru Black" pitchFamily="2" charset="77"/>
              </a:rPr>
              <a:t>Vérifier: est-ce que ces nouvelles activités sont faisables?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2851A6-1597-9462-6249-73A69CC00169}"/>
              </a:ext>
            </a:extLst>
          </p:cNvPr>
          <p:cNvSpPr/>
          <p:nvPr/>
        </p:nvSpPr>
        <p:spPr>
          <a:xfrm>
            <a:off x="6343251" y="3169169"/>
            <a:ext cx="2432847" cy="243284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0" bIns="468000" rtlCol="0" anchor="t" anchorCtr="1"/>
          <a:lstStyle/>
          <a:p>
            <a:pPr algn="ctr"/>
            <a:r>
              <a:rPr lang="de-DE" sz="9600" b="1" dirty="0">
                <a:latin typeface="GT Maru Black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4404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871E51C2-E0E3-11AD-20FB-23E6DFE27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grpSp>
        <p:nvGrpSpPr>
          <p:cNvPr id="8" name="Gruppieren 3">
            <a:extLst>
              <a:ext uri="{FF2B5EF4-FFF2-40B4-BE49-F238E27FC236}">
                <a16:creationId xmlns:a16="http://schemas.microsoft.com/office/drawing/2014/main" id="{4146FF97-2CA1-5622-3E00-D4EF1B106B87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9" name="Dreieck 9">
              <a:extLst>
                <a:ext uri="{FF2B5EF4-FFF2-40B4-BE49-F238E27FC236}">
                  <a16:creationId xmlns:a16="http://schemas.microsoft.com/office/drawing/2014/main" id="{1D96BF20-D97D-D0A0-A6BB-1B32B497E365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2" name="ZoneTexte 5">
              <a:extLst>
                <a:ext uri="{FF2B5EF4-FFF2-40B4-BE49-F238E27FC236}">
                  <a16:creationId xmlns:a16="http://schemas.microsoft.com/office/drawing/2014/main" id="{7E890507-722D-9C2F-E2E8-B4496F473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A63686E9-842D-1D0D-50DC-A12BBC2A2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But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6630973-3EAA-C17F-F0D5-77A8907D1819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nouvelle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doit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être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bonne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solution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0" indent="0">
              <a:lnSpc>
                <a:spcPts val="2455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Durant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vérifie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nouvelle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pPr marL="0" indent="0">
              <a:lnSpc>
                <a:spcPts val="2455"/>
              </a:lnSpc>
              <a:buNone/>
            </a:pP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Est-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ce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qu’on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répond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à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tous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les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souhaits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 et </a:t>
            </a:r>
            <a:r>
              <a:rPr lang="de-CH" sz="3200" b="1" dirty="0" err="1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besoins</a:t>
            </a:r>
            <a:r>
              <a:rPr lang="de-CH" sz="3200" b="1" dirty="0">
                <a:solidFill>
                  <a:srgbClr val="77B9AF"/>
                </a:solidFill>
                <a:latin typeface="GT Maru Black" pitchFamily="2" charset="77"/>
                <a:ea typeface="Open Sans" pitchFamily="2" charset="0"/>
                <a:cs typeface="Open Sans" pitchFamily="2" charset="0"/>
              </a:rPr>
              <a:t>?</a:t>
            </a:r>
          </a:p>
          <a:p>
            <a:pPr marL="0" indent="0">
              <a:lnSpc>
                <a:spcPts val="2455"/>
              </a:lnSpc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2455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faut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vérifier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cela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avant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réaliser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l’idée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49A7BF-9704-48A5-FA1C-A7F800E7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742" dirty="0">
                <a:solidFill>
                  <a:schemeClr val="bg1"/>
                </a:solidFill>
                <a:latin typeface="GT Maru Black" pitchFamily="2" charset="77"/>
              </a:rPr>
              <a:t>Ces nouvelles activités sont-elles faisables?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CA0B20-2A89-2294-F94B-FCC410565CCC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9977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FD3038DA-B33F-4DFF-FE67-FECBDFCB8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grpSp>
        <p:nvGrpSpPr>
          <p:cNvPr id="8" name="Gruppieren 3">
            <a:extLst>
              <a:ext uri="{FF2B5EF4-FFF2-40B4-BE49-F238E27FC236}">
                <a16:creationId xmlns:a16="http://schemas.microsoft.com/office/drawing/2014/main" id="{4CF14F50-1374-6B56-0AA1-C5DC5A14A8D3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9" name="Dreieck 9">
              <a:extLst>
                <a:ext uri="{FF2B5EF4-FFF2-40B4-BE49-F238E27FC236}">
                  <a16:creationId xmlns:a16="http://schemas.microsoft.com/office/drawing/2014/main" id="{F79373D1-F4F6-C2E2-78A4-6474E1368677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2" name="ZoneTexte 5">
              <a:extLst>
                <a:ext uri="{FF2B5EF4-FFF2-40B4-BE49-F238E27FC236}">
                  <a16:creationId xmlns:a16="http://schemas.microsoft.com/office/drawing/2014/main" id="{96F5BC8C-16BB-0205-7024-F1C438FD2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ZoneTexte 5">
            <a:extLst>
              <a:ext uri="{FF2B5EF4-FFF2-40B4-BE49-F238E27FC236}">
                <a16:creationId xmlns:a16="http://schemas.microsoft.com/office/drawing/2014/main" id="{EC37B727-AB5F-F289-F2BF-E0E8DFF10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Préparation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DBEF3A6-059E-5F6E-CA51-1FF6E10BEEC7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«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ronds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?» de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33.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faut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trouvée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4. 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33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possible.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Collez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mur. 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Collez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première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côté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C’est-à-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réponses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pouvez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mettre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feuilles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mur.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Gardez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tableaux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autres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portée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main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 </a:t>
            </a:r>
          </a:p>
          <a:p>
            <a:pPr marL="0" indent="0">
              <a:lnSpc>
                <a:spcPct val="150000"/>
              </a:lnSpc>
              <a:spcAft>
                <a:spcPts val="1169"/>
              </a:spcAft>
              <a:buNone/>
            </a:pP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1050AB-EFE4-A956-7802-1A03A0D57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742" dirty="0">
                <a:solidFill>
                  <a:schemeClr val="bg1"/>
                </a:solidFill>
                <a:latin typeface="GT Maru Black" pitchFamily="2" charset="77"/>
              </a:rPr>
              <a:t>Ces nouvelles activités sont-elles faisables?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26B3E6-1DF0-0968-3BEB-9D28B0634360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5898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CAC9DD36-2BFD-D2CB-B9A0-1C9BA06D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sp>
        <p:nvSpPr>
          <p:cNvPr id="12" name="ZoneTexte 5">
            <a:extLst>
              <a:ext uri="{FF2B5EF4-FFF2-40B4-BE49-F238E27FC236}">
                <a16:creationId xmlns:a16="http://schemas.microsoft.com/office/drawing/2014/main" id="{16377137-54F8-2742-2DF0-AF08B6F67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908103"/>
            <a:ext cx="4868682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Qu’est-ce qu’on fait exactement?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577618A-4A15-2130-D872-983B7B0DEADC}"/>
              </a:ext>
            </a:extLst>
          </p:cNvPr>
          <p:cNvSpPr txBox="1"/>
          <p:nvPr/>
        </p:nvSpPr>
        <p:spPr>
          <a:xfrm>
            <a:off x="14014580" y="9584165"/>
            <a:ext cx="1115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3200" dirty="0">
                <a:solidFill>
                  <a:srgbClr val="77B9AF"/>
                </a:solidFill>
                <a:latin typeface="GT Maru Black" pitchFamily="2" charset="77"/>
              </a:rPr>
              <a:t>5</a:t>
            </a:r>
            <a:endParaRPr lang="de-DE" sz="3200" dirty="0">
              <a:solidFill>
                <a:srgbClr val="77B9A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F955F-6838-BC51-8285-0D8151504525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idée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vérifie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ok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nouvelle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pose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nouveau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fr-FR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Est-ce que je me sens bien quand je fais cette activité? </a:t>
            </a:r>
          </a:p>
          <a:p>
            <a:pPr>
              <a:lnSpc>
                <a:spcPts val="3000"/>
              </a:lnSpc>
            </a:pPr>
            <a:r>
              <a:rPr lang="fr-FR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Est-ce que le prix de l’activité est ok pour moi? </a:t>
            </a:r>
            <a:br>
              <a:rPr lang="fr-FR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Peut-être qu’on ne connaît pas le prix.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demander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est-ce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ça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devrait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coûter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Est-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devrait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être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gratuite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</a:p>
          <a:p>
            <a:pPr>
              <a:lnSpc>
                <a:spcPts val="3000"/>
              </a:lnSpc>
            </a:pPr>
            <a:r>
              <a:rPr lang="fr-FR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Est-ce que l’activité a lieu à un bon moment pour moi?</a:t>
            </a: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Résumez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d’abord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Puis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répondez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33.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ronds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ronds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rouge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Quelqu’un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fait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remarque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noter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Post-it et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coller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côté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tableau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Quand il y 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rouge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il faut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chercher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solution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ensemble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Le but est d’avoir uniquement des points verts pour cette activité.</a:t>
            </a:r>
            <a:br>
              <a:rPr lang="fr-FR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Prenez le temps pour discuter, ajuster, améliorer.</a:t>
            </a:r>
          </a:p>
          <a:p>
            <a:pPr marL="0" indent="0">
              <a:lnSpc>
                <a:spcPts val="3000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Recommencez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ensuite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l’idée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suivante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EA4FF3AC-E5E1-AE6C-534F-E800745BC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742" dirty="0">
                <a:solidFill>
                  <a:schemeClr val="bg1"/>
                </a:solidFill>
                <a:latin typeface="GT Maru Black" pitchFamily="2" charset="77"/>
              </a:rPr>
              <a:t>Ces nouvelles activités sont-elles faisables?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42563C-944C-FF03-8850-7CC5F67DDFBE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5</a:t>
            </a:r>
          </a:p>
        </p:txBody>
      </p:sp>
      <p:sp>
        <p:nvSpPr>
          <p:cNvPr id="7" name="Dreieck 11">
            <a:extLst>
              <a:ext uri="{FF2B5EF4-FFF2-40B4-BE49-F238E27FC236}">
                <a16:creationId xmlns:a16="http://schemas.microsoft.com/office/drawing/2014/main" id="{0D9A5278-081B-EE7B-F508-70D4C22D5F48}"/>
              </a:ext>
            </a:extLst>
          </p:cNvPr>
          <p:cNvSpPr/>
          <p:nvPr/>
        </p:nvSpPr>
        <p:spPr>
          <a:xfrm rot="2700000">
            <a:off x="13594059" y="-176623"/>
            <a:ext cx="2244354" cy="11268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10" dirty="0"/>
          </a:p>
          <a:p>
            <a:pPr algn="ctr"/>
            <a:endParaRPr lang="de-DE" sz="2310" dirty="0"/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3E638233-0F75-BFDC-73B6-00188F6DF382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13759683" y="455934"/>
            <a:ext cx="1538578" cy="34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37" b="1" dirty="0">
                <a:solidFill>
                  <a:srgbClr val="74B06C"/>
                </a:solidFill>
                <a:latin typeface="GT Maru Black" pitchFamily="2" charset="77"/>
              </a:rPr>
              <a:t>Activité</a:t>
            </a:r>
            <a:endParaRPr lang="de-CH" altLang="de-DE" sz="1637" b="1" dirty="0">
              <a:solidFill>
                <a:srgbClr val="74B06C"/>
              </a:solidFill>
              <a:latin typeface="GT Maru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05103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au 3">
            <a:extLst>
              <a:ext uri="{FF2B5EF4-FFF2-40B4-BE49-F238E27FC236}">
                <a16:creationId xmlns:a16="http://schemas.microsoft.com/office/drawing/2014/main" id="{89496C92-11BE-CB54-776F-495A0DC15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59353"/>
              </p:ext>
            </p:extLst>
          </p:nvPr>
        </p:nvGraphicFramePr>
        <p:xfrm>
          <a:off x="774423" y="3044246"/>
          <a:ext cx="13317315" cy="5978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92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98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16586"/>
                  </a:ext>
                </a:extLst>
              </a:tr>
              <a:tr h="2520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Quelle activité?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Je me sens bien? 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Prix?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Moment?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19163"/>
                  </a:ext>
                </a:extLst>
              </a:tr>
            </a:tbl>
          </a:graphicData>
        </a:graphic>
      </p:graphicFrame>
      <p:sp>
        <p:nvSpPr>
          <p:cNvPr id="24580" name="ZoneTexte 3">
            <a:extLst>
              <a:ext uri="{FF2B5EF4-FFF2-40B4-BE49-F238E27FC236}">
                <a16:creationId xmlns:a16="http://schemas.microsoft.com/office/drawing/2014/main" id="{97BB5AD4-1A67-0312-882F-D93D950BB406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grpSp>
        <p:nvGrpSpPr>
          <p:cNvPr id="5" name="Groupe 1">
            <a:extLst>
              <a:ext uri="{FF2B5EF4-FFF2-40B4-BE49-F238E27FC236}">
                <a16:creationId xmlns:a16="http://schemas.microsoft.com/office/drawing/2014/main" id="{217CEFAE-3D4A-D6D9-980B-7395A724F5B4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5EEA90DB-C3AC-1829-FF2E-5F9506483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4">
              <a:extLst>
                <a:ext uri="{FF2B5EF4-FFF2-40B4-BE49-F238E27FC236}">
                  <a16:creationId xmlns:a16="http://schemas.microsoft.com/office/drawing/2014/main" id="{8EA0995B-121A-0C48-4E2D-3C96ADA95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9" name="ZoneTexte 5">
            <a:extLst>
              <a:ext uri="{FF2B5EF4-FFF2-40B4-BE49-F238E27FC236}">
                <a16:creationId xmlns:a16="http://schemas.microsoft.com/office/drawing/2014/main" id="{9B7C25EE-9F44-70C9-EF6C-49F7D6A4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274" dirty="0">
                <a:latin typeface="GT Maru Medium" pitchFamily="2" charset="77"/>
              </a:rPr>
              <a:t>Ces nouvelles activités sont-elles faisables?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7E6D3C-E4BB-E465-768C-4BC13224EE1F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5</a:t>
            </a:r>
          </a:p>
        </p:txBody>
      </p:sp>
      <p:pic>
        <p:nvPicPr>
          <p:cNvPr id="2" name="Grafik 1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0DC889AE-CC0C-90EF-2BAA-657DC1C6E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69848" y="6857648"/>
            <a:ext cx="853271" cy="911715"/>
          </a:xfrm>
          <a:prstGeom prst="rect">
            <a:avLst/>
          </a:prstGeom>
        </p:spPr>
      </p:pic>
      <p:pic>
        <p:nvPicPr>
          <p:cNvPr id="3" name="Grafik 2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0A7893A0-DA21-F788-2577-32AFBF2C6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69848" y="7939586"/>
            <a:ext cx="853272" cy="1075356"/>
          </a:xfrm>
          <a:prstGeom prst="rect">
            <a:avLst/>
          </a:prstGeom>
        </p:spPr>
      </p:pic>
      <p:pic>
        <p:nvPicPr>
          <p:cNvPr id="11" name="Grafik 1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8339973C-84A8-EC73-C685-5B077B28E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42374" y="6918986"/>
            <a:ext cx="821155" cy="821155"/>
          </a:xfrm>
          <a:prstGeom prst="rect">
            <a:avLst/>
          </a:prstGeom>
        </p:spPr>
      </p:pic>
      <p:pic>
        <p:nvPicPr>
          <p:cNvPr id="12" name="Grafik 11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672A3895-7F2A-5EC2-8A87-AD3FDD08D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14080" y="8020215"/>
            <a:ext cx="912394" cy="973220"/>
          </a:xfrm>
          <a:prstGeom prst="rect">
            <a:avLst/>
          </a:prstGeom>
        </p:spPr>
      </p:pic>
      <p:pic>
        <p:nvPicPr>
          <p:cNvPr id="13" name="Grafik 12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A9F724BB-D379-BED0-D95E-F40417B72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15421" y="6864138"/>
            <a:ext cx="940053" cy="898732"/>
          </a:xfrm>
          <a:prstGeom prst="rect">
            <a:avLst/>
          </a:prstGeom>
        </p:spPr>
      </p:pic>
      <p:pic>
        <p:nvPicPr>
          <p:cNvPr id="14" name="Grafik 13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CEBCAF75-2714-34A4-CBD6-798198BA1D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15420" y="8065868"/>
            <a:ext cx="940053" cy="898732"/>
          </a:xfrm>
          <a:prstGeom prst="rect">
            <a:avLst/>
          </a:prstGeom>
        </p:spPr>
      </p:pic>
      <p:pic>
        <p:nvPicPr>
          <p:cNvPr id="15" name="Grafik 14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67339C6C-A86E-F262-B750-3E40CAE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84362" y="6961725"/>
            <a:ext cx="1561259" cy="15721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87BD2A-3015-DB2C-0CAF-51D8A7D8F9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5332" y="7991041"/>
            <a:ext cx="356394" cy="3563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9016387-6F33-4B0D-A904-B4B049C500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5332" y="6843477"/>
            <a:ext cx="356394" cy="3563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5871812-72BF-2062-F347-18560CF587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9812" y="7991041"/>
            <a:ext cx="356394" cy="3563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C221701-9B07-0645-4304-11E157A83B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9812" y="6843477"/>
            <a:ext cx="356394" cy="3563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5D08679-C3B6-E4AE-B315-C8E305C1EE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2692" y="7991041"/>
            <a:ext cx="356394" cy="3563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8B26598-B0DC-71B1-5D79-277D37D725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2692" y="6843477"/>
            <a:ext cx="356394" cy="35639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ZoneTexte 3">
            <a:extLst>
              <a:ext uri="{FF2B5EF4-FFF2-40B4-BE49-F238E27FC236}">
                <a16:creationId xmlns:a16="http://schemas.microsoft.com/office/drawing/2014/main" id="{97BB5AD4-1A67-0312-882F-D93D950BB406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grpSp>
        <p:nvGrpSpPr>
          <p:cNvPr id="14" name="Groupe 1">
            <a:extLst>
              <a:ext uri="{FF2B5EF4-FFF2-40B4-BE49-F238E27FC236}">
                <a16:creationId xmlns:a16="http://schemas.microsoft.com/office/drawing/2014/main" id="{F5824D5D-46AA-84EC-3D50-9B21763EF77C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22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060468E9-6D2D-38CB-2753-5978DA4E8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4">
              <a:extLst>
                <a:ext uri="{FF2B5EF4-FFF2-40B4-BE49-F238E27FC236}">
                  <a16:creationId xmlns:a16="http://schemas.microsoft.com/office/drawing/2014/main" id="{3F653F6C-6798-4765-3775-87DB8404F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9" name="ZoneTexte 5">
            <a:extLst>
              <a:ext uri="{FF2B5EF4-FFF2-40B4-BE49-F238E27FC236}">
                <a16:creationId xmlns:a16="http://schemas.microsoft.com/office/drawing/2014/main" id="{2A3E6F2C-B621-A791-89EC-75E1B1E31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74" dirty="0">
                <a:latin typeface="GT Maru Medium" pitchFamily="2" charset="77"/>
              </a:rPr>
              <a:t>Icônes à imprimer et utiliser</a:t>
            </a:r>
            <a:endParaRPr lang="de-CH" altLang="de-DE" sz="3274" dirty="0">
              <a:latin typeface="GT Maru Medium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29866B-78DC-C9AA-BEE9-92B9BDB295C0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5</a:t>
            </a:r>
          </a:p>
        </p:txBody>
      </p:sp>
      <p:pic>
        <p:nvPicPr>
          <p:cNvPr id="17" name="Grafik 16" descr="Ein Bild, das Grafiken, Symbol, Clipart, Schrift enthält.&#10;&#10;KI-generierte Inhalte können fehlerhaft sein.">
            <a:extLst>
              <a:ext uri="{FF2B5EF4-FFF2-40B4-BE49-F238E27FC236}">
                <a16:creationId xmlns:a16="http://schemas.microsoft.com/office/drawing/2014/main" id="{B1ACC703-403D-21E2-DCF9-2DDAD362F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29" y="6909935"/>
            <a:ext cx="980210" cy="1669420"/>
          </a:xfrm>
          <a:prstGeom prst="rect">
            <a:avLst/>
          </a:prstGeom>
        </p:spPr>
      </p:pic>
      <p:pic>
        <p:nvPicPr>
          <p:cNvPr id="25" name="Grafik 24" descr="Ein Bild, das Grafiken, Clipart, Zeichnung, Cartoon enthält.&#10;&#10;KI-generierte Inhalte können fehlerhaft sein.">
            <a:extLst>
              <a:ext uri="{FF2B5EF4-FFF2-40B4-BE49-F238E27FC236}">
                <a16:creationId xmlns:a16="http://schemas.microsoft.com/office/drawing/2014/main" id="{7B7A3DCF-4903-DA4E-B1CD-13168FCB4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813" y="7014230"/>
            <a:ext cx="1803400" cy="1595815"/>
          </a:xfrm>
          <a:prstGeom prst="rect">
            <a:avLst/>
          </a:prstGeom>
        </p:spPr>
      </p:pic>
      <p:pic>
        <p:nvPicPr>
          <p:cNvPr id="27" name="Grafik 26" descr="Ein Bild, das Grafiken, Kuns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7B27EBE3-7AC4-103E-2A06-A6903B3F6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384" y="7020745"/>
            <a:ext cx="1803400" cy="1447800"/>
          </a:xfrm>
          <a:prstGeom prst="rect">
            <a:avLst/>
          </a:prstGeom>
        </p:spPr>
      </p:pic>
      <p:pic>
        <p:nvPicPr>
          <p:cNvPr id="29" name="Grafik 28" descr="Ein Bild, das Fahrradreifen, Rad, Fahrradrahmen, Bike enthält.&#10;&#10;KI-generierte Inhalte können fehlerhaft sein.">
            <a:extLst>
              <a:ext uri="{FF2B5EF4-FFF2-40B4-BE49-F238E27FC236}">
                <a16:creationId xmlns:a16="http://schemas.microsoft.com/office/drawing/2014/main" id="{D6B56DAD-AEBC-C0DF-6722-111555501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101" y="5023049"/>
            <a:ext cx="1909635" cy="1138193"/>
          </a:xfrm>
          <a:prstGeom prst="rect">
            <a:avLst/>
          </a:prstGeom>
        </p:spPr>
      </p:pic>
      <p:pic>
        <p:nvPicPr>
          <p:cNvPr id="31" name="Grafik 30" descr="Ein Bild, das Grafiken, Symbol, Logo, Clipart enthält.&#10;&#10;KI-generierte Inhalte können fehlerhaft sein.">
            <a:extLst>
              <a:ext uri="{FF2B5EF4-FFF2-40B4-BE49-F238E27FC236}">
                <a16:creationId xmlns:a16="http://schemas.microsoft.com/office/drawing/2014/main" id="{5C31CB29-3ECB-0242-CE95-1C833EB28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906" y="7014230"/>
            <a:ext cx="994780" cy="1386169"/>
          </a:xfrm>
          <a:prstGeom prst="rect">
            <a:avLst/>
          </a:prstGeom>
        </p:spPr>
      </p:pic>
      <p:pic>
        <p:nvPicPr>
          <p:cNvPr id="33" name="Grafik 32" descr="Ein Bild, das Grafiken, Symbol, Kunst, Schrift enthält.&#10;&#10;KI-generierte Inhalte können fehlerhaft sein.">
            <a:extLst>
              <a:ext uri="{FF2B5EF4-FFF2-40B4-BE49-F238E27FC236}">
                <a16:creationId xmlns:a16="http://schemas.microsoft.com/office/drawing/2014/main" id="{A18E38DE-8170-2FB8-0D01-6659085CCE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422" y="4961052"/>
            <a:ext cx="1675837" cy="1203165"/>
          </a:xfrm>
          <a:prstGeom prst="rect">
            <a:avLst/>
          </a:prstGeom>
        </p:spPr>
      </p:pic>
      <p:pic>
        <p:nvPicPr>
          <p:cNvPr id="35" name="Grafik 34" descr="Ein Bild, das Grafiken, Design, Schlagring enthält.&#10;&#10;KI-generierte Inhalte können fehlerhaft sein.">
            <a:extLst>
              <a:ext uri="{FF2B5EF4-FFF2-40B4-BE49-F238E27FC236}">
                <a16:creationId xmlns:a16="http://schemas.microsoft.com/office/drawing/2014/main" id="{AD48377C-E340-F5B3-7913-B839D26A8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58" y="4977419"/>
            <a:ext cx="1816099" cy="1318353"/>
          </a:xfrm>
          <a:prstGeom prst="rect">
            <a:avLst/>
          </a:prstGeom>
        </p:spPr>
      </p:pic>
      <p:pic>
        <p:nvPicPr>
          <p:cNvPr id="37" name="Grafik 36" descr="Ein Bild, das Schrift, Grafiken, Symbol, Logo enthält.&#10;&#10;KI-generierte Inhalte können fehlerhaft sein.">
            <a:extLst>
              <a:ext uri="{FF2B5EF4-FFF2-40B4-BE49-F238E27FC236}">
                <a16:creationId xmlns:a16="http://schemas.microsoft.com/office/drawing/2014/main" id="{F518F154-F938-A64E-62AC-39D70A068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908" y="5011248"/>
            <a:ext cx="1595548" cy="1200191"/>
          </a:xfrm>
          <a:prstGeom prst="rect">
            <a:avLst/>
          </a:prstGeom>
        </p:spPr>
      </p:pic>
      <p:pic>
        <p:nvPicPr>
          <p:cNvPr id="39" name="Grafik 38" descr="Ein Bild, das Entwurf, Grafiken, Kunst, Design enthält.&#10;&#10;KI-generierte Inhalte können fehlerhaft sein.">
            <a:extLst>
              <a:ext uri="{FF2B5EF4-FFF2-40B4-BE49-F238E27FC236}">
                <a16:creationId xmlns:a16="http://schemas.microsoft.com/office/drawing/2014/main" id="{BCB07C83-96F6-C81D-AC38-A7FF26E65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56" y="5090941"/>
            <a:ext cx="1473973" cy="1091307"/>
          </a:xfrm>
          <a:prstGeom prst="rect">
            <a:avLst/>
          </a:prstGeom>
        </p:spPr>
      </p:pic>
      <p:pic>
        <p:nvPicPr>
          <p:cNvPr id="41" name="Grafik 40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54A1C55F-9E46-54AD-145E-5FD8F6D6DE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89" y="2931003"/>
            <a:ext cx="1224150" cy="1170341"/>
          </a:xfrm>
          <a:prstGeom prst="rect">
            <a:avLst/>
          </a:prstGeom>
        </p:spPr>
      </p:pic>
      <p:pic>
        <p:nvPicPr>
          <p:cNvPr id="43" name="Grafik 42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BC3415AF-067A-FB75-A8C9-2699BEBBFD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630" y="2949185"/>
            <a:ext cx="1224150" cy="1170341"/>
          </a:xfrm>
          <a:prstGeom prst="rect">
            <a:avLst/>
          </a:prstGeom>
        </p:spPr>
      </p:pic>
      <p:pic>
        <p:nvPicPr>
          <p:cNvPr id="45" name="Grafik 44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97DF2EC8-74C6-7EED-35CF-33483CF906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571" y="6750555"/>
            <a:ext cx="1816100" cy="1828800"/>
          </a:xfrm>
          <a:prstGeom prst="rect">
            <a:avLst/>
          </a:prstGeom>
        </p:spPr>
      </p:pic>
      <p:pic>
        <p:nvPicPr>
          <p:cNvPr id="47" name="Grafik 46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229E4B45-BE8A-5087-A9FD-5348EBDFA7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25" y="2955927"/>
            <a:ext cx="1143152" cy="1221450"/>
          </a:xfrm>
          <a:prstGeom prst="rect">
            <a:avLst/>
          </a:prstGeom>
        </p:spPr>
      </p:pic>
      <p:pic>
        <p:nvPicPr>
          <p:cNvPr id="49" name="Grafik 48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AC222AAE-7ED0-F707-C8DC-E9C69B0691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139" y="2812619"/>
            <a:ext cx="1147639" cy="1446340"/>
          </a:xfrm>
          <a:prstGeom prst="rect">
            <a:avLst/>
          </a:prstGeom>
        </p:spPr>
      </p:pic>
      <p:pic>
        <p:nvPicPr>
          <p:cNvPr id="51" name="Grafik 5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6DC72DC1-F9EB-B877-0209-4D6C12D886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875" y="3060284"/>
            <a:ext cx="1032876" cy="1032876"/>
          </a:xfrm>
          <a:prstGeom prst="rect">
            <a:avLst/>
          </a:prstGeom>
        </p:spPr>
      </p:pic>
      <p:pic>
        <p:nvPicPr>
          <p:cNvPr id="53" name="Grafik 52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6B14EDFF-2014-97D9-2E86-F9AB8A16D8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086" y="2918207"/>
            <a:ext cx="1147640" cy="12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7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DCF8-5902-92E2-51AE-83D262E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B41FC-FEAD-1660-8E2B-12175291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C31C12C7-895E-04EF-E69E-2D8748F8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9538" y="-2189211"/>
            <a:ext cx="10691816" cy="15070233"/>
          </a:xfrm>
          <a:prstGeom prst="rect">
            <a:avLst/>
          </a:prstGeom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6DBF33D2-C982-A0F3-1CBF-6CBF8AC0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4468742"/>
            <a:ext cx="137579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Toutes les feuilles à imprimer</a:t>
            </a:r>
            <a:endParaRPr lang="de-CH" altLang="de-DE" sz="5400" dirty="0">
              <a:solidFill>
                <a:schemeClr val="bg1"/>
              </a:solidFill>
              <a:latin typeface="GT Maru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261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D956A-AF99-1CE4-AD42-5841E7E0B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2AC9B4D5-B711-3217-B4F1-0C429109E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26" y="3034044"/>
            <a:ext cx="853271" cy="911715"/>
          </a:xfrm>
          <a:prstGeom prst="rect">
            <a:avLst/>
          </a:prstGeom>
        </p:spPr>
      </p:pic>
      <p:pic>
        <p:nvPicPr>
          <p:cNvPr id="15" name="Grafik 14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93C40121-F050-9910-928F-C717BD10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62" y="2916661"/>
            <a:ext cx="853272" cy="1075356"/>
          </a:xfrm>
          <a:prstGeom prst="rect">
            <a:avLst/>
          </a:prstGeom>
        </p:spPr>
      </p:pic>
      <p:pic>
        <p:nvPicPr>
          <p:cNvPr id="22" name="Grafik 21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3BE818BD-9D6E-C066-4426-B6F3D7757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1" y="3124604"/>
            <a:ext cx="821155" cy="821155"/>
          </a:xfrm>
          <a:prstGeom prst="rect">
            <a:avLst/>
          </a:prstGeom>
        </p:spPr>
      </p:pic>
      <p:pic>
        <p:nvPicPr>
          <p:cNvPr id="24" name="Grafik 23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108D0576-43B0-4CCF-0D4E-DDFA340C8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7" y="2973408"/>
            <a:ext cx="912394" cy="973220"/>
          </a:xfrm>
          <a:prstGeom prst="rect">
            <a:avLst/>
          </a:prstGeom>
        </p:spPr>
      </p:pic>
      <p:pic>
        <p:nvPicPr>
          <p:cNvPr id="26" name="Grafik 25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2E016669-1C23-6473-140F-082CEA63F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5" y="3040535"/>
            <a:ext cx="940053" cy="898732"/>
          </a:xfrm>
          <a:prstGeom prst="rect">
            <a:avLst/>
          </a:prstGeom>
        </p:spPr>
      </p:pic>
      <p:pic>
        <p:nvPicPr>
          <p:cNvPr id="28" name="Grafik 27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5EED14F8-546D-8F89-C2EC-8578744DFC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72" y="3047027"/>
            <a:ext cx="940053" cy="898732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4C6AFE1-D25C-FE40-E386-DD29B6376364}"/>
              </a:ext>
            </a:extLst>
          </p:cNvPr>
          <p:cNvGraphicFramePr>
            <a:graphicFrameLocks noGrp="1"/>
          </p:cNvGraphicFramePr>
          <p:nvPr/>
        </p:nvGraphicFramePr>
        <p:xfrm>
          <a:off x="738078" y="2743522"/>
          <a:ext cx="13643200" cy="61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Activité de loisirs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Je me sens bien? 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Prix?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Moment?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e 1">
            <a:extLst>
              <a:ext uri="{FF2B5EF4-FFF2-40B4-BE49-F238E27FC236}">
                <a16:creationId xmlns:a16="http://schemas.microsoft.com/office/drawing/2014/main" id="{B8829AE4-AB9C-C04A-7E1A-89500167044B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7BFB848F-1010-6B9A-5B3F-C97BB35F6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4">
              <a:extLst>
                <a:ext uri="{FF2B5EF4-FFF2-40B4-BE49-F238E27FC236}">
                  <a16:creationId xmlns:a16="http://schemas.microsoft.com/office/drawing/2014/main" id="{8014B931-F577-26DA-BA67-D6D1A59E8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ACE7741A-5A72-7243-9667-5FEC047EE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686" y="3791878"/>
            <a:ext cx="356394" cy="35639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88AA86AE-4F76-2B4F-88C8-0DF028F003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696" y="3753103"/>
            <a:ext cx="356394" cy="35639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C397AC63-A68B-2BB6-B15E-4887BD35A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2567" y="3771838"/>
            <a:ext cx="356394" cy="356394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2061C73-7CF3-AE90-2B13-29167A7831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81126" y="3756470"/>
            <a:ext cx="356394" cy="356394"/>
          </a:xfrm>
          <a:prstGeom prst="rect">
            <a:avLst/>
          </a:prstGeom>
        </p:spPr>
      </p:pic>
      <p:sp>
        <p:nvSpPr>
          <p:cNvPr id="10" name="ZoneTexte 5">
            <a:extLst>
              <a:ext uri="{FF2B5EF4-FFF2-40B4-BE49-F238E27FC236}">
                <a16:creationId xmlns:a16="http://schemas.microsoft.com/office/drawing/2014/main" id="{BF985E9C-DA94-19EB-B41C-38DAA82C4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00" dirty="0">
                <a:latin typeface="GT Maru Medium" pitchFamily="2" charset="77"/>
              </a:rPr>
              <a:t>Réfléchir à ses loisirs</a:t>
            </a:r>
            <a:endParaRPr lang="de-CH" altLang="de-DE" sz="3200" dirty="0">
              <a:latin typeface="GT Maru Medium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C518AF-9C9A-EF2A-7665-91F2A8D6F03E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2</a:t>
            </a:r>
          </a:p>
        </p:txBody>
      </p:sp>
      <p:pic>
        <p:nvPicPr>
          <p:cNvPr id="3" name="Grafik 2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2A3C5395-832A-CC3E-2C03-ED23114B4B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169" y="2537320"/>
            <a:ext cx="1561259" cy="157217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D30D6D6-FD5F-1BAF-BD14-B9C3F7D988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785" y="3771838"/>
            <a:ext cx="356394" cy="35639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3E3B2EA-0CCF-1666-206E-982BB5117D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3471" y="3756470"/>
            <a:ext cx="356394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1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445E9-0C6B-A94D-3BE9-DDBD536E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au 3">
            <a:extLst>
              <a:ext uri="{FF2B5EF4-FFF2-40B4-BE49-F238E27FC236}">
                <a16:creationId xmlns:a16="http://schemas.microsoft.com/office/drawing/2014/main" id="{EEFBB4A0-A89A-A2DE-8D57-65D70BF143FA}"/>
              </a:ext>
            </a:extLst>
          </p:cNvPr>
          <p:cNvGraphicFramePr>
            <a:graphicFrameLocks noGrp="1"/>
          </p:cNvGraphicFramePr>
          <p:nvPr/>
        </p:nvGraphicFramePr>
        <p:xfrm>
          <a:off x="738078" y="2743522"/>
          <a:ext cx="13643200" cy="61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Freizeitaktivität</a:t>
                      </a: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Wohlbefinden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 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Preis?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900" b="1" i="0" dirty="0" err="1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Zeitpunkt</a:t>
                      </a:r>
                      <a:r>
                        <a:rPr lang="fr-CH" sz="19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?</a:t>
                      </a: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9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35"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2100" dirty="0"/>
                    </a:p>
                  </a:txBody>
                  <a:tcPr marL="106905" marR="106905" marT="53469" marB="53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Grafik 6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7C28E486-8307-E1BB-EFAF-7E28481B9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26" y="3034044"/>
            <a:ext cx="853271" cy="911715"/>
          </a:xfrm>
          <a:prstGeom prst="rect">
            <a:avLst/>
          </a:prstGeom>
        </p:spPr>
      </p:pic>
      <p:pic>
        <p:nvPicPr>
          <p:cNvPr id="9" name="Grafik 8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0B4355BB-932D-73AF-AB8E-7E0417085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62" y="2916661"/>
            <a:ext cx="853272" cy="1075356"/>
          </a:xfrm>
          <a:prstGeom prst="rect">
            <a:avLst/>
          </a:prstGeom>
        </p:spPr>
      </p:pic>
      <p:pic>
        <p:nvPicPr>
          <p:cNvPr id="11" name="Grafik 1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B9AFE0B1-8FE7-D068-4BF2-96D190BF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1" y="3124604"/>
            <a:ext cx="821155" cy="821155"/>
          </a:xfrm>
          <a:prstGeom prst="rect">
            <a:avLst/>
          </a:prstGeom>
        </p:spPr>
      </p:pic>
      <p:pic>
        <p:nvPicPr>
          <p:cNvPr id="12" name="Grafik 11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F99449EB-589D-835E-0B9A-CF4B01BD3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7" y="2973408"/>
            <a:ext cx="912394" cy="973220"/>
          </a:xfrm>
          <a:prstGeom prst="rect">
            <a:avLst/>
          </a:prstGeom>
        </p:spPr>
      </p:pic>
      <p:pic>
        <p:nvPicPr>
          <p:cNvPr id="13" name="Grafik 12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E750A226-2BD1-5D33-A711-D4BA81F03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5" y="3040535"/>
            <a:ext cx="940053" cy="898732"/>
          </a:xfrm>
          <a:prstGeom prst="rect">
            <a:avLst/>
          </a:prstGeom>
        </p:spPr>
      </p:pic>
      <p:pic>
        <p:nvPicPr>
          <p:cNvPr id="16" name="Grafik 15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E991A7C2-79F7-A3FF-53F1-131279282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72" y="3047027"/>
            <a:ext cx="940053" cy="898732"/>
          </a:xfrm>
          <a:prstGeom prst="rect">
            <a:avLst/>
          </a:prstGeom>
        </p:spPr>
      </p:pic>
      <p:pic>
        <p:nvPicPr>
          <p:cNvPr id="17" name="Grafik 16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328176FC-74B7-AD00-BAC8-57B4EDEA8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169" y="2537320"/>
            <a:ext cx="1561259" cy="1572177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45465404-9C7E-B600-066C-41F3CBFA0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686" y="3791878"/>
            <a:ext cx="356394" cy="35639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2CEE8CDB-3190-9FA3-0557-25866B924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696" y="3753103"/>
            <a:ext cx="356394" cy="356394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01E6BD46-914E-8DC5-A769-81275ED09F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2567" y="3771838"/>
            <a:ext cx="356394" cy="356394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302242E-7497-9126-3317-6F4F46B5DD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81126" y="3756470"/>
            <a:ext cx="356394" cy="3563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60BE2D8-A793-4AB8-6C8F-7965E28CF5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2141" y="6323433"/>
            <a:ext cx="1098881" cy="10988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BEE5D1C-F36B-5E49-6B47-636E2D4169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6832" y="6323433"/>
            <a:ext cx="1098881" cy="109888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5928001-AA94-1E59-FD48-56D4A20CE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464" y="6516479"/>
            <a:ext cx="712788" cy="712788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A82FBD07-8688-B679-DED2-685AACA7F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20" y="6288559"/>
            <a:ext cx="2478422" cy="12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918" tIns="53459" rIns="106918" bIns="5345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CH" altLang="de-DE" sz="3274" b="1" dirty="0" err="1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Tauchen</a:t>
            </a:r>
            <a:endParaRPr lang="de-CH" altLang="de-DE" sz="3274" b="1" dirty="0">
              <a:solidFill>
                <a:srgbClr val="77B9AF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2CE21D9-8881-98E8-21F7-4BC4C62A0B3D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3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E61C2123-675E-E3FC-B4CB-349E277B8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4">
              <a:extLst>
                <a:ext uri="{FF2B5EF4-FFF2-40B4-BE49-F238E27FC236}">
                  <a16:creationId xmlns:a16="http://schemas.microsoft.com/office/drawing/2014/main" id="{CF971ADF-8BD3-FBA7-0704-DB3C41711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5" name="ZoneTexte 5">
            <a:extLst>
              <a:ext uri="{FF2B5EF4-FFF2-40B4-BE49-F238E27FC236}">
                <a16:creationId xmlns:a16="http://schemas.microsoft.com/office/drawing/2014/main" id="{954CEC06-5991-6636-272B-050480402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86" y="221801"/>
            <a:ext cx="127819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200" dirty="0">
                <a:latin typeface="GT Maru Medium" pitchFamily="2" charset="77"/>
              </a:rPr>
              <a:t>Parler de ce qui est difficile dans les loisirs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2000" dirty="0">
                <a:latin typeface="GT Maru Medium" pitchFamily="2" charset="77"/>
              </a:rPr>
              <a:t>Votre exemple à remplir et imprimer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09F058-DFF2-F94E-8D37-891C124AE348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3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85AB7A3-EE29-3E9D-F4DB-62E1294B8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785" y="3771838"/>
            <a:ext cx="356394" cy="3563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7CB61A2-4C50-2169-0A71-12DEE77532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3471" y="3756470"/>
            <a:ext cx="356394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33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51F7E-382A-3B62-2AF7-B5F54194F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3">
            <a:extLst>
              <a:ext uri="{FF2B5EF4-FFF2-40B4-BE49-F238E27FC236}">
                <a16:creationId xmlns:a16="http://schemas.microsoft.com/office/drawing/2014/main" id="{2A3B7561-F5ED-A21B-47E7-5F6E5F47B82D}"/>
              </a:ext>
            </a:extLst>
          </p:cNvPr>
          <p:cNvGraphicFramePr>
            <a:graphicFrameLocks noGrp="1"/>
          </p:cNvGraphicFramePr>
          <p:nvPr/>
        </p:nvGraphicFramePr>
        <p:xfrm>
          <a:off x="783554" y="4931863"/>
          <a:ext cx="13574519" cy="4091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9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92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303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Quelle activité?</a:t>
                      </a:r>
                    </a:p>
                  </a:txBody>
                  <a:tcPr marL="106918" marR="106918" marT="53451" marB="53451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Où? 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Quand?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Avec qui?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Comment on entend parler de l’activité?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Comment y aller?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Assistance?</a:t>
                      </a:r>
                      <a:endParaRPr lang="fr-CH" sz="21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>
                          <a:solidFill>
                            <a:srgbClr val="77B9AF"/>
                          </a:solidFill>
                          <a:latin typeface="Century Gothic"/>
                        </a:rPr>
                        <a:t>Inclusion?</a:t>
                      </a:r>
                    </a:p>
                  </a:txBody>
                  <a:tcPr marL="106918" marR="106918" marT="53451" marB="534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944"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900" dirty="0">
                        <a:latin typeface="Comic Sans MS" panose="030F0702030302020204" pitchFamily="66" charset="0"/>
                      </a:endParaRPr>
                    </a:p>
                  </a:txBody>
                  <a:tcPr marL="106918" marR="106918" marT="53451" marB="53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e 1">
            <a:extLst>
              <a:ext uri="{FF2B5EF4-FFF2-40B4-BE49-F238E27FC236}">
                <a16:creationId xmlns:a16="http://schemas.microsoft.com/office/drawing/2014/main" id="{9BA919FC-3504-202B-088F-5E6246DD5577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527C4323-4CC4-FB1F-BC52-CD98F70FE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4">
              <a:extLst>
                <a:ext uri="{FF2B5EF4-FFF2-40B4-BE49-F238E27FC236}">
                  <a16:creationId xmlns:a16="http://schemas.microsoft.com/office/drawing/2014/main" id="{97927E42-596C-472A-8046-3ED654D55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3" name="ZoneTexte 5">
            <a:extLst>
              <a:ext uri="{FF2B5EF4-FFF2-40B4-BE49-F238E27FC236}">
                <a16:creationId xmlns:a16="http://schemas.microsoft.com/office/drawing/2014/main" id="{CE942724-F477-625D-2C7D-344C1DB9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274" dirty="0">
                <a:latin typeface="GT Maru Medium" pitchFamily="2" charset="77"/>
              </a:rPr>
              <a:t>Chercher ensemble des idées d’activités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2A8FEA-95DC-08B2-DBC5-972AA154C51F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4</a:t>
            </a:r>
          </a:p>
        </p:txBody>
      </p:sp>
      <p:pic>
        <p:nvPicPr>
          <p:cNvPr id="2" name="Grafik 1" descr="Ein Bild, das Fahrradreifen, Rad, Fahrradrahmen, Bike enthält.&#10;&#10;KI-generierte Inhalte können fehlerhaft sein.">
            <a:extLst>
              <a:ext uri="{FF2B5EF4-FFF2-40B4-BE49-F238E27FC236}">
                <a16:creationId xmlns:a16="http://schemas.microsoft.com/office/drawing/2014/main" id="{E47831A9-3F27-A3A0-CCE1-B2CEA43A7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30" y="3539782"/>
            <a:ext cx="1573943" cy="938112"/>
          </a:xfrm>
          <a:prstGeom prst="rect">
            <a:avLst/>
          </a:prstGeom>
        </p:spPr>
      </p:pic>
      <p:pic>
        <p:nvPicPr>
          <p:cNvPr id="4" name="Grafik 3" descr="Ein Bild, das Grafiken, Symbol, Kunst, Schrift enthält.&#10;&#10;KI-generierte Inhalte können fehlerhaft sein.">
            <a:extLst>
              <a:ext uri="{FF2B5EF4-FFF2-40B4-BE49-F238E27FC236}">
                <a16:creationId xmlns:a16="http://schemas.microsoft.com/office/drawing/2014/main" id="{18D7F9B2-E1A8-D844-A7F3-1B39CFC89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77" y="3420451"/>
            <a:ext cx="1422457" cy="1021251"/>
          </a:xfrm>
          <a:prstGeom prst="rect">
            <a:avLst/>
          </a:prstGeom>
        </p:spPr>
      </p:pic>
      <p:pic>
        <p:nvPicPr>
          <p:cNvPr id="9" name="Grafik 8" descr="Ein Bild, das Grafiken, Design, Schlagring enthält.&#10;&#10;KI-generierte Inhalte können fehlerhaft sein.">
            <a:extLst>
              <a:ext uri="{FF2B5EF4-FFF2-40B4-BE49-F238E27FC236}">
                <a16:creationId xmlns:a16="http://schemas.microsoft.com/office/drawing/2014/main" id="{61126F65-8082-4CDA-E80A-C847DA5B3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730" y="3411680"/>
            <a:ext cx="1634294" cy="1186376"/>
          </a:xfrm>
          <a:prstGeom prst="rect">
            <a:avLst/>
          </a:prstGeom>
        </p:spPr>
      </p:pic>
      <p:pic>
        <p:nvPicPr>
          <p:cNvPr id="10" name="Grafik 9" descr="Ein Bild, das Schrift, Grafiken, Symbol, Logo enthält.&#10;&#10;KI-generierte Inhalte können fehlerhaft sein.">
            <a:extLst>
              <a:ext uri="{FF2B5EF4-FFF2-40B4-BE49-F238E27FC236}">
                <a16:creationId xmlns:a16="http://schemas.microsoft.com/office/drawing/2014/main" id="{D40E7801-2177-5DB3-B996-1E229B063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836" y="3461285"/>
            <a:ext cx="1435100" cy="1079500"/>
          </a:xfrm>
          <a:prstGeom prst="rect">
            <a:avLst/>
          </a:prstGeom>
        </p:spPr>
      </p:pic>
      <p:pic>
        <p:nvPicPr>
          <p:cNvPr id="11" name="Grafik 10" descr="Ein Bild, das Entwurf, Grafiken, Kunst, Design enthält.&#10;&#10;KI-generierte Inhalte können fehlerhaft sein.">
            <a:extLst>
              <a:ext uri="{FF2B5EF4-FFF2-40B4-BE49-F238E27FC236}">
                <a16:creationId xmlns:a16="http://schemas.microsoft.com/office/drawing/2014/main" id="{EC44CFC1-EB85-5CF3-3B4D-86A8A6511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164" y="3539255"/>
            <a:ext cx="1320800" cy="977900"/>
          </a:xfrm>
          <a:prstGeom prst="rect">
            <a:avLst/>
          </a:prstGeom>
        </p:spPr>
      </p:pic>
      <p:pic>
        <p:nvPicPr>
          <p:cNvPr id="12" name="Grafik 11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A2534C15-75DB-DACD-F23F-A8BBB31C77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50" y="3411680"/>
            <a:ext cx="1073617" cy="1026425"/>
          </a:xfrm>
          <a:prstGeom prst="rect">
            <a:avLst/>
          </a:prstGeom>
        </p:spPr>
      </p:pic>
      <p:pic>
        <p:nvPicPr>
          <p:cNvPr id="13" name="Grafik 12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F5D4D96A-B52D-0633-DEF0-46766073CE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335" y="3229427"/>
            <a:ext cx="1332789" cy="13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8C07FDC2-41BA-6CDA-44DE-6D4EFA3B7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88334" y="-2096339"/>
            <a:ext cx="10691816" cy="1507023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79F94E-F2CA-508B-A348-13302C7B4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6033792"/>
            <a:ext cx="137579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Tour de présentation</a:t>
            </a:r>
            <a:endParaRPr lang="de-CH" altLang="de-DE" sz="54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C7A00D-EE7F-4ADB-D53B-CC7436400E22}"/>
              </a:ext>
            </a:extLst>
          </p:cNvPr>
          <p:cNvSpPr/>
          <p:nvPr/>
        </p:nvSpPr>
        <p:spPr>
          <a:xfrm>
            <a:off x="6343251" y="3169169"/>
            <a:ext cx="2432847" cy="243284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0" bIns="468000" rtlCol="0" anchor="t" anchorCtr="1"/>
          <a:lstStyle/>
          <a:p>
            <a:pPr algn="ctr"/>
            <a:r>
              <a:rPr lang="de-DE" sz="9600" b="1" dirty="0">
                <a:latin typeface="GT Maru Black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7580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7D45E-858D-13BA-60D7-914265E53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au 3">
            <a:extLst>
              <a:ext uri="{FF2B5EF4-FFF2-40B4-BE49-F238E27FC236}">
                <a16:creationId xmlns:a16="http://schemas.microsoft.com/office/drawing/2014/main" id="{18CBD7C6-87AB-ED09-FF4E-A206C38E532A}"/>
              </a:ext>
            </a:extLst>
          </p:cNvPr>
          <p:cNvGraphicFramePr>
            <a:graphicFrameLocks noGrp="1"/>
          </p:cNvGraphicFramePr>
          <p:nvPr/>
        </p:nvGraphicFramePr>
        <p:xfrm>
          <a:off x="774423" y="3044246"/>
          <a:ext cx="13317315" cy="5978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92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98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16586"/>
                  </a:ext>
                </a:extLst>
              </a:tr>
              <a:tr h="2520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Quelle activité?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Je me sens bien? 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Prix?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i="0" dirty="0">
                          <a:solidFill>
                            <a:srgbClr val="77B9AF"/>
                          </a:solidFill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Moment?</a:t>
                      </a:r>
                    </a:p>
                    <a:p>
                      <a:pPr lvl="0" algn="l">
                        <a:buNone/>
                      </a:pPr>
                      <a:endParaRPr lang="fr-CH" sz="1400" b="1" i="0" dirty="0">
                        <a:solidFill>
                          <a:srgbClr val="77B9AF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160377" marR="160377" marT="160377" marB="160377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H" sz="1400" dirty="0">
                        <a:solidFill>
                          <a:srgbClr val="77B9AF"/>
                        </a:solidFill>
                        <a:latin typeface="Century Gothic"/>
                      </a:endParaRPr>
                    </a:p>
                  </a:txBody>
                  <a:tcPr marL="160377" marR="160377" marT="160377" marB="160377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19163"/>
                  </a:ext>
                </a:extLst>
              </a:tr>
            </a:tbl>
          </a:graphicData>
        </a:graphic>
      </p:graphicFrame>
      <p:sp>
        <p:nvSpPr>
          <p:cNvPr id="24580" name="ZoneTexte 3">
            <a:extLst>
              <a:ext uri="{FF2B5EF4-FFF2-40B4-BE49-F238E27FC236}">
                <a16:creationId xmlns:a16="http://schemas.microsoft.com/office/drawing/2014/main" id="{E267F127-3A2F-61DE-15AE-2E7FD0EB15DC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grpSp>
        <p:nvGrpSpPr>
          <p:cNvPr id="5" name="Groupe 1">
            <a:extLst>
              <a:ext uri="{FF2B5EF4-FFF2-40B4-BE49-F238E27FC236}">
                <a16:creationId xmlns:a16="http://schemas.microsoft.com/office/drawing/2014/main" id="{2C2A2FB9-F657-5199-5B8A-251CD6066334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6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10404761-CABD-8CC2-8A60-F7F5F8A7D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4">
              <a:extLst>
                <a:ext uri="{FF2B5EF4-FFF2-40B4-BE49-F238E27FC236}">
                  <a16:creationId xmlns:a16="http://schemas.microsoft.com/office/drawing/2014/main" id="{46EE095C-782E-6014-2C51-831DE959E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9" name="ZoneTexte 5">
            <a:extLst>
              <a:ext uri="{FF2B5EF4-FFF2-40B4-BE49-F238E27FC236}">
                <a16:creationId xmlns:a16="http://schemas.microsoft.com/office/drawing/2014/main" id="{95136028-4CA9-F257-C4F1-5897FB142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de-DE" sz="3274" dirty="0">
                <a:latin typeface="GT Maru Medium" pitchFamily="2" charset="77"/>
              </a:rPr>
              <a:t>Ces nouvelles activités sont-elles faisables?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1B4E2F-6A74-A5B3-0959-25816B7E9505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5</a:t>
            </a:r>
          </a:p>
        </p:txBody>
      </p:sp>
      <p:pic>
        <p:nvPicPr>
          <p:cNvPr id="2" name="Grafik 1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F0F6EDBC-C075-196A-AD08-D3FAD0B82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69848" y="6857648"/>
            <a:ext cx="853271" cy="911715"/>
          </a:xfrm>
          <a:prstGeom prst="rect">
            <a:avLst/>
          </a:prstGeom>
        </p:spPr>
      </p:pic>
      <p:pic>
        <p:nvPicPr>
          <p:cNvPr id="3" name="Grafik 2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0D5EF4EA-ACA8-81B7-C5C5-52E7DA438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69848" y="7939586"/>
            <a:ext cx="853272" cy="1075356"/>
          </a:xfrm>
          <a:prstGeom prst="rect">
            <a:avLst/>
          </a:prstGeom>
        </p:spPr>
      </p:pic>
      <p:pic>
        <p:nvPicPr>
          <p:cNvPr id="11" name="Grafik 1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22FCE342-C6D1-1ADF-D648-992E85665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42374" y="6918986"/>
            <a:ext cx="821155" cy="821155"/>
          </a:xfrm>
          <a:prstGeom prst="rect">
            <a:avLst/>
          </a:prstGeom>
        </p:spPr>
      </p:pic>
      <p:pic>
        <p:nvPicPr>
          <p:cNvPr id="12" name="Grafik 11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E17B1605-0080-5FA9-DA06-3BDA34F3A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14080" y="8020215"/>
            <a:ext cx="912394" cy="973220"/>
          </a:xfrm>
          <a:prstGeom prst="rect">
            <a:avLst/>
          </a:prstGeom>
        </p:spPr>
      </p:pic>
      <p:pic>
        <p:nvPicPr>
          <p:cNvPr id="13" name="Grafik 12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45BE8085-4354-78CC-BA37-CDC2B16BC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15421" y="6864138"/>
            <a:ext cx="940053" cy="898732"/>
          </a:xfrm>
          <a:prstGeom prst="rect">
            <a:avLst/>
          </a:prstGeom>
        </p:spPr>
      </p:pic>
      <p:pic>
        <p:nvPicPr>
          <p:cNvPr id="14" name="Grafik 13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7FDD837B-3B56-E039-4408-C2E776D5B4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15420" y="8065868"/>
            <a:ext cx="940053" cy="898732"/>
          </a:xfrm>
          <a:prstGeom prst="rect">
            <a:avLst/>
          </a:prstGeom>
        </p:spPr>
      </p:pic>
      <p:pic>
        <p:nvPicPr>
          <p:cNvPr id="15" name="Grafik 14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6CC4595C-E12E-9154-5FB1-CF07D75B78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84362" y="6961725"/>
            <a:ext cx="1561259" cy="15721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6BBD8A9-87C3-48B1-47CD-0CD4A9C696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5332" y="7991041"/>
            <a:ext cx="356394" cy="3563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B0BAC04-AFC4-ED19-148B-D171C611F9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5332" y="6843477"/>
            <a:ext cx="356394" cy="3563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0E94B04-62A6-11D4-D253-A7310883CF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9812" y="7991041"/>
            <a:ext cx="356394" cy="3563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5CFF7F5-50C4-CED6-CFC4-3AB95C7559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9812" y="6843477"/>
            <a:ext cx="356394" cy="3563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E13EE28-2FEF-5184-F194-4B1664A8BD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2692" y="7991041"/>
            <a:ext cx="356394" cy="3563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5479561-67F3-0F7F-93E4-BE60847F6E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2692" y="6843477"/>
            <a:ext cx="356394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92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823A9-CE74-00C2-7C68-76D5832B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ZoneTexte 3">
            <a:extLst>
              <a:ext uri="{FF2B5EF4-FFF2-40B4-BE49-F238E27FC236}">
                <a16:creationId xmlns:a16="http://schemas.microsoft.com/office/drawing/2014/main" id="{B7305A7B-4D68-91B4-BAB3-2DC84B19B59F}"/>
              </a:ext>
            </a:extLst>
          </p:cNvPr>
          <p:cNvSpPr txBox="1">
            <a:spLocks noChangeArrowheads="1"/>
          </p:cNvSpPr>
          <p:nvPr/>
        </p:nvSpPr>
        <p:spPr bwMode="auto">
          <a:xfrm rot="2049969">
            <a:off x="12424822" y="2262668"/>
            <a:ext cx="1950884" cy="5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923" b="1">
                <a:solidFill>
                  <a:schemeClr val="bg1"/>
                </a:solidFill>
              </a:rPr>
              <a:t>Erklärung</a:t>
            </a:r>
            <a:endParaRPr lang="de-CH" altLang="de-DE" sz="2923" b="1">
              <a:solidFill>
                <a:schemeClr val="bg1"/>
              </a:solidFill>
            </a:endParaRPr>
          </a:p>
        </p:txBody>
      </p:sp>
      <p:grpSp>
        <p:nvGrpSpPr>
          <p:cNvPr id="14" name="Groupe 1">
            <a:extLst>
              <a:ext uri="{FF2B5EF4-FFF2-40B4-BE49-F238E27FC236}">
                <a16:creationId xmlns:a16="http://schemas.microsoft.com/office/drawing/2014/main" id="{D1FE6CFE-3083-0677-455C-CFDE89E9FDB6}"/>
              </a:ext>
            </a:extLst>
          </p:cNvPr>
          <p:cNvGrpSpPr>
            <a:grpSpLocks/>
          </p:cNvGrpSpPr>
          <p:nvPr/>
        </p:nvGrpSpPr>
        <p:grpSpPr bwMode="auto">
          <a:xfrm rot="20654445">
            <a:off x="13816454" y="-423493"/>
            <a:ext cx="1689344" cy="1762571"/>
            <a:chOff x="9535886" y="238215"/>
            <a:chExt cx="2197215" cy="2197215"/>
          </a:xfrm>
        </p:grpSpPr>
        <p:pic>
          <p:nvPicPr>
            <p:cNvPr id="22" name="Image 3" descr="Une image contenant cercle, créativité&#10;&#10;Le contenu généré par l’IA peut être incorrect.">
              <a:extLst>
                <a:ext uri="{FF2B5EF4-FFF2-40B4-BE49-F238E27FC236}">
                  <a16:creationId xmlns:a16="http://schemas.microsoft.com/office/drawing/2014/main" id="{66420A90-48BC-D15D-0E0F-AD4C77C95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886" y="238215"/>
              <a:ext cx="2197215" cy="219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4">
              <a:extLst>
                <a:ext uri="{FF2B5EF4-FFF2-40B4-BE49-F238E27FC236}">
                  <a16:creationId xmlns:a16="http://schemas.microsoft.com/office/drawing/2014/main" id="{CE1A0A03-7A9F-5389-B808-B7895C1B2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2134">
              <a:off x="9854139" y="1147560"/>
              <a:ext cx="1502950" cy="4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chemeClr val="bg1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chemeClr val="bg1"/>
                </a:solidFill>
                <a:latin typeface="GT Maru Black" pitchFamily="2" charset="77"/>
              </a:endParaRPr>
            </a:p>
          </p:txBody>
        </p:sp>
      </p:grpSp>
      <p:sp>
        <p:nvSpPr>
          <p:cNvPr id="9" name="ZoneTexte 5">
            <a:extLst>
              <a:ext uri="{FF2B5EF4-FFF2-40B4-BE49-F238E27FC236}">
                <a16:creationId xmlns:a16="http://schemas.microsoft.com/office/drawing/2014/main" id="{55AAF6EE-9420-BE06-D60C-D6725E658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25" y="293808"/>
            <a:ext cx="12781948" cy="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274" dirty="0">
                <a:latin typeface="GT Maru Medium" pitchFamily="2" charset="77"/>
              </a:rPr>
              <a:t>Icônes à imprimer et utiliser</a:t>
            </a:r>
            <a:endParaRPr lang="de-CH" altLang="de-DE" sz="3274" dirty="0">
              <a:latin typeface="GT Maru Medium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BCBFF3-707E-E06D-0F35-7C5C43688B36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GT Maru Medium" pitchFamily="2" charset="77"/>
              </a:rPr>
              <a:t>5</a:t>
            </a:r>
          </a:p>
        </p:txBody>
      </p:sp>
      <p:pic>
        <p:nvPicPr>
          <p:cNvPr id="17" name="Grafik 16" descr="Ein Bild, das Grafiken, Symbol, Clipart, Schrift enthält.&#10;&#10;KI-generierte Inhalte können fehlerhaft sein.">
            <a:extLst>
              <a:ext uri="{FF2B5EF4-FFF2-40B4-BE49-F238E27FC236}">
                <a16:creationId xmlns:a16="http://schemas.microsoft.com/office/drawing/2014/main" id="{44B3167C-2B3D-1311-CA14-9780B38B3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29" y="6909935"/>
            <a:ext cx="980210" cy="1669420"/>
          </a:xfrm>
          <a:prstGeom prst="rect">
            <a:avLst/>
          </a:prstGeom>
        </p:spPr>
      </p:pic>
      <p:pic>
        <p:nvPicPr>
          <p:cNvPr id="25" name="Grafik 24" descr="Ein Bild, das Grafiken, Clipart, Zeichnung, Cartoon enthält.&#10;&#10;KI-generierte Inhalte können fehlerhaft sein.">
            <a:extLst>
              <a:ext uri="{FF2B5EF4-FFF2-40B4-BE49-F238E27FC236}">
                <a16:creationId xmlns:a16="http://schemas.microsoft.com/office/drawing/2014/main" id="{54D15623-BD5A-DB6D-400A-6575204FF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813" y="7014230"/>
            <a:ext cx="1803400" cy="1595815"/>
          </a:xfrm>
          <a:prstGeom prst="rect">
            <a:avLst/>
          </a:prstGeom>
        </p:spPr>
      </p:pic>
      <p:pic>
        <p:nvPicPr>
          <p:cNvPr id="27" name="Grafik 26" descr="Ein Bild, das Grafiken, Kuns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AF567179-1039-3F08-4FB0-B09BEFD8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384" y="7020745"/>
            <a:ext cx="1803400" cy="1447800"/>
          </a:xfrm>
          <a:prstGeom prst="rect">
            <a:avLst/>
          </a:prstGeom>
        </p:spPr>
      </p:pic>
      <p:pic>
        <p:nvPicPr>
          <p:cNvPr id="29" name="Grafik 28" descr="Ein Bild, das Fahrradreifen, Rad, Fahrradrahmen, Bike enthält.&#10;&#10;KI-generierte Inhalte können fehlerhaft sein.">
            <a:extLst>
              <a:ext uri="{FF2B5EF4-FFF2-40B4-BE49-F238E27FC236}">
                <a16:creationId xmlns:a16="http://schemas.microsoft.com/office/drawing/2014/main" id="{80A12C69-7A4A-F56A-82A9-6DAD5E4E0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101" y="5023049"/>
            <a:ext cx="1909635" cy="1138193"/>
          </a:xfrm>
          <a:prstGeom prst="rect">
            <a:avLst/>
          </a:prstGeom>
        </p:spPr>
      </p:pic>
      <p:pic>
        <p:nvPicPr>
          <p:cNvPr id="31" name="Grafik 30" descr="Ein Bild, das Grafiken, Symbol, Logo, Clipart enthält.&#10;&#10;KI-generierte Inhalte können fehlerhaft sein.">
            <a:extLst>
              <a:ext uri="{FF2B5EF4-FFF2-40B4-BE49-F238E27FC236}">
                <a16:creationId xmlns:a16="http://schemas.microsoft.com/office/drawing/2014/main" id="{2BF664AC-D920-B07D-89EF-1D0811F14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906" y="7014230"/>
            <a:ext cx="994780" cy="1386169"/>
          </a:xfrm>
          <a:prstGeom prst="rect">
            <a:avLst/>
          </a:prstGeom>
        </p:spPr>
      </p:pic>
      <p:pic>
        <p:nvPicPr>
          <p:cNvPr id="33" name="Grafik 32" descr="Ein Bild, das Grafiken, Symbol, Kunst, Schrift enthält.&#10;&#10;KI-generierte Inhalte können fehlerhaft sein.">
            <a:extLst>
              <a:ext uri="{FF2B5EF4-FFF2-40B4-BE49-F238E27FC236}">
                <a16:creationId xmlns:a16="http://schemas.microsoft.com/office/drawing/2014/main" id="{436B4483-466D-F0BE-C6D6-4E79F2434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422" y="4961052"/>
            <a:ext cx="1675837" cy="1203165"/>
          </a:xfrm>
          <a:prstGeom prst="rect">
            <a:avLst/>
          </a:prstGeom>
        </p:spPr>
      </p:pic>
      <p:pic>
        <p:nvPicPr>
          <p:cNvPr id="35" name="Grafik 34" descr="Ein Bild, das Grafiken, Design, Schlagring enthält.&#10;&#10;KI-generierte Inhalte können fehlerhaft sein.">
            <a:extLst>
              <a:ext uri="{FF2B5EF4-FFF2-40B4-BE49-F238E27FC236}">
                <a16:creationId xmlns:a16="http://schemas.microsoft.com/office/drawing/2014/main" id="{56FBE72B-36A2-D82A-6B2E-804209BDE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58" y="4977419"/>
            <a:ext cx="1816099" cy="1318353"/>
          </a:xfrm>
          <a:prstGeom prst="rect">
            <a:avLst/>
          </a:prstGeom>
        </p:spPr>
      </p:pic>
      <p:pic>
        <p:nvPicPr>
          <p:cNvPr id="37" name="Grafik 36" descr="Ein Bild, das Schrift, Grafiken, Symbol, Logo enthält.&#10;&#10;KI-generierte Inhalte können fehlerhaft sein.">
            <a:extLst>
              <a:ext uri="{FF2B5EF4-FFF2-40B4-BE49-F238E27FC236}">
                <a16:creationId xmlns:a16="http://schemas.microsoft.com/office/drawing/2014/main" id="{350C30D5-18FB-0EBB-CEA6-D1DE171E61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908" y="5011248"/>
            <a:ext cx="1595548" cy="1200191"/>
          </a:xfrm>
          <a:prstGeom prst="rect">
            <a:avLst/>
          </a:prstGeom>
        </p:spPr>
      </p:pic>
      <p:pic>
        <p:nvPicPr>
          <p:cNvPr id="39" name="Grafik 38" descr="Ein Bild, das Entwurf, Grafiken, Kunst, Design enthält.&#10;&#10;KI-generierte Inhalte können fehlerhaft sein.">
            <a:extLst>
              <a:ext uri="{FF2B5EF4-FFF2-40B4-BE49-F238E27FC236}">
                <a16:creationId xmlns:a16="http://schemas.microsoft.com/office/drawing/2014/main" id="{E27948A6-9624-BFA8-FAC7-1B7B4239C6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56" y="5090941"/>
            <a:ext cx="1473973" cy="1091307"/>
          </a:xfrm>
          <a:prstGeom prst="rect">
            <a:avLst/>
          </a:prstGeom>
        </p:spPr>
      </p:pic>
      <p:pic>
        <p:nvPicPr>
          <p:cNvPr id="41" name="Grafik 40" descr="Ein Bild, das Schrift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A5082B06-A610-546E-E9BE-1158204D7A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89" y="2931003"/>
            <a:ext cx="1224150" cy="1170341"/>
          </a:xfrm>
          <a:prstGeom prst="rect">
            <a:avLst/>
          </a:prstGeom>
        </p:spPr>
      </p:pic>
      <p:pic>
        <p:nvPicPr>
          <p:cNvPr id="43" name="Grafik 42" descr="Ein Bild, das Grafiken, Symbol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8023B500-8E36-D2D1-33B6-5EAD6480B7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630" y="2949185"/>
            <a:ext cx="1224150" cy="1170341"/>
          </a:xfrm>
          <a:prstGeom prst="rect">
            <a:avLst/>
          </a:prstGeom>
        </p:spPr>
      </p:pic>
      <p:pic>
        <p:nvPicPr>
          <p:cNvPr id="45" name="Grafik 44" descr="Ein Bild, das Grafiken, Clipart, Symbol, Cartoon enthält.&#10;&#10;KI-generierte Inhalte können fehlerhaft sein.">
            <a:extLst>
              <a:ext uri="{FF2B5EF4-FFF2-40B4-BE49-F238E27FC236}">
                <a16:creationId xmlns:a16="http://schemas.microsoft.com/office/drawing/2014/main" id="{5C144CED-09F6-6C2C-5F4E-32031FE41B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571" y="6750555"/>
            <a:ext cx="1816100" cy="1828800"/>
          </a:xfrm>
          <a:prstGeom prst="rect">
            <a:avLst/>
          </a:prstGeom>
        </p:spPr>
      </p:pic>
      <p:pic>
        <p:nvPicPr>
          <p:cNvPr id="47" name="Grafik 46" descr="Ein Bild, das Grafiken, Kreis, Schrift, Symbol enthält.&#10;&#10;KI-generierte Inhalte können fehlerhaft sein.">
            <a:extLst>
              <a:ext uri="{FF2B5EF4-FFF2-40B4-BE49-F238E27FC236}">
                <a16:creationId xmlns:a16="http://schemas.microsoft.com/office/drawing/2014/main" id="{927A9250-A4BA-6D42-EFC7-FB50FE8C67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25" y="2955927"/>
            <a:ext cx="1143152" cy="1221450"/>
          </a:xfrm>
          <a:prstGeom prst="rect">
            <a:avLst/>
          </a:prstGeom>
        </p:spPr>
      </p:pic>
      <p:pic>
        <p:nvPicPr>
          <p:cNvPr id="49" name="Grafik 48" descr="Ein Bild, das Grafiken, Schrift, Symbol, Kreis enthält.&#10;&#10;KI-generierte Inhalte können fehlerhaft sein.">
            <a:extLst>
              <a:ext uri="{FF2B5EF4-FFF2-40B4-BE49-F238E27FC236}">
                <a16:creationId xmlns:a16="http://schemas.microsoft.com/office/drawing/2014/main" id="{7513AF5C-B991-7FED-6D4A-C76CA9278F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139" y="2812619"/>
            <a:ext cx="1147639" cy="1446340"/>
          </a:xfrm>
          <a:prstGeom prst="rect">
            <a:avLst/>
          </a:prstGeom>
        </p:spPr>
      </p:pic>
      <p:pic>
        <p:nvPicPr>
          <p:cNvPr id="51" name="Grafik 50" descr="Ein Bild, das Kreis, Grafiken, Cartoon, Clipart enthält.&#10;&#10;KI-generierte Inhalte können fehlerhaft sein.">
            <a:extLst>
              <a:ext uri="{FF2B5EF4-FFF2-40B4-BE49-F238E27FC236}">
                <a16:creationId xmlns:a16="http://schemas.microsoft.com/office/drawing/2014/main" id="{9F53DB32-E57D-C21E-494A-A949ECEAD3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875" y="3060284"/>
            <a:ext cx="1032876" cy="1032876"/>
          </a:xfrm>
          <a:prstGeom prst="rect">
            <a:avLst/>
          </a:prstGeom>
        </p:spPr>
      </p:pic>
      <p:pic>
        <p:nvPicPr>
          <p:cNvPr id="53" name="Grafik 52" descr="Ein Bild, das Grafiken, Symbol, Kreis, Schrift enthält.&#10;&#10;KI-generierte Inhalte können fehlerhaft sein.">
            <a:extLst>
              <a:ext uri="{FF2B5EF4-FFF2-40B4-BE49-F238E27FC236}">
                <a16:creationId xmlns:a16="http://schemas.microsoft.com/office/drawing/2014/main" id="{B565CC0D-94AF-F7A0-6C6B-7424A9B561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086" y="2918207"/>
            <a:ext cx="1147640" cy="12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B70498B6-80DD-3C93-BA2F-5A0EDBB53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E9490E4A-22C5-D4F7-D4EA-24046243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2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Tour de présentation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BD6405-AEDD-BDA1-3C11-3C7DD8E78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4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But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E0E6FEE-544D-B188-D8F4-4BDBEE69BBE7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8" name="Dreieck 7">
              <a:extLst>
                <a:ext uri="{FF2B5EF4-FFF2-40B4-BE49-F238E27FC236}">
                  <a16:creationId xmlns:a16="http://schemas.microsoft.com/office/drawing/2014/main" id="{2EAA2771-125D-C206-FEF3-2BE49502CECD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9" name="ZoneTexte 5">
              <a:extLst>
                <a:ext uri="{FF2B5EF4-FFF2-40B4-BE49-F238E27FC236}">
                  <a16:creationId xmlns:a16="http://schemas.microsoft.com/office/drawing/2014/main" id="{8D813C30-0672-9C4F-C3EC-E107921D5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43DFB10-C47A-5D96-C7DC-60670E0B2068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Pourquoi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faire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tour de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présentation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Le tour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présentation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groupe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faire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connaissance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Cela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crée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sentiment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confiance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Durant le tour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présentation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déjà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thème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parlent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leurs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expériences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personnelles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Cela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permet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commencer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parler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sujet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780CED-3DC7-FC23-CCFD-1E2580570E51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D4D42ADF-686F-037A-883B-3AD8A6BB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11" name="ZoneTexte 5">
            <a:extLst>
              <a:ext uri="{FF2B5EF4-FFF2-40B4-BE49-F238E27FC236}">
                <a16:creationId xmlns:a16="http://schemas.microsoft.com/office/drawing/2014/main" id="{98893301-08A3-A6D4-5515-CBA176BD7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2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Tour de présentation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19550664-C6B0-1618-27B7-A3CB0F3E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4" y="908103"/>
            <a:ext cx="318687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Préparation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79840A6-D551-3291-FF9B-29E3A1A25E03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14" name="Dreieck 13">
              <a:extLst>
                <a:ext uri="{FF2B5EF4-FFF2-40B4-BE49-F238E27FC236}">
                  <a16:creationId xmlns:a16="http://schemas.microsoft.com/office/drawing/2014/main" id="{2FA8655A-A0D1-2F3F-966B-474C38D40A64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5" name="ZoneTexte 5">
              <a:extLst>
                <a:ext uri="{FF2B5EF4-FFF2-40B4-BE49-F238E27FC236}">
                  <a16:creationId xmlns:a16="http://schemas.microsoft.com/office/drawing/2014/main" id="{11D1653F-B036-AE30-4C73-7D56223E6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>
                  <a:solidFill>
                    <a:srgbClr val="76BAAF"/>
                  </a:solidFill>
                  <a:latin typeface="GT Maru Black" pitchFamily="2" charset="77"/>
                </a:rPr>
                <a:t>Explication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BB76FEB-C643-2DAB-42D3-80821373E543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Pour le tour de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présentation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avez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besoin</a:t>
            </a:r>
            <a:r>
              <a:rPr lang="de-CH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de:</a:t>
            </a:r>
          </a:p>
          <a:p>
            <a:pPr>
              <a:lnSpc>
                <a:spcPct val="150000"/>
              </a:lnSpc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écran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Beamer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l’écran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montre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8,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trois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 Post-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feutres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pictogrammes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trouve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par exemple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pictogrammes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site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web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</a:t>
            </a:r>
            <a:r>
              <a:rPr lang="de-CH" sz="20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ARASAAC</a:t>
            </a:r>
            <a:endParaRPr lang="de-CH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feuille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(Flipchart par exemple)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milieu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feuille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pictogramme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pictogramme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page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39 «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icônes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».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Il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être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imprimé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A8C92F-3A2F-3865-FE8B-2236AAAAF204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1</a:t>
            </a:r>
          </a:p>
        </p:txBody>
      </p:sp>
      <p:pic>
        <p:nvPicPr>
          <p:cNvPr id="6" name="Grafik 5" descr="Ein Bild, das Grafiken, Kuns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629ED2AE-EE1A-52E6-F6FC-D3A033928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638" y="6752098"/>
            <a:ext cx="3004696" cy="24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6F37DDB7-2BD3-7677-1A80-8BA55D179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8" y="-8187"/>
            <a:ext cx="15128585" cy="1793697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32593A0-5632-60D8-E1CD-DE74C18B6D68}"/>
              </a:ext>
            </a:extLst>
          </p:cNvPr>
          <p:cNvGrpSpPr/>
          <p:nvPr/>
        </p:nvGrpSpPr>
        <p:grpSpPr>
          <a:xfrm>
            <a:off x="14152831" y="-735395"/>
            <a:ext cx="1126810" cy="2244354"/>
            <a:chOff x="11375137" y="-624027"/>
            <a:chExt cx="963686" cy="1919448"/>
          </a:xfrm>
        </p:grpSpPr>
        <p:sp>
          <p:nvSpPr>
            <p:cNvPr id="12" name="Dreieck 11">
              <a:extLst>
                <a:ext uri="{FF2B5EF4-FFF2-40B4-BE49-F238E27FC236}">
                  <a16:creationId xmlns:a16="http://schemas.microsoft.com/office/drawing/2014/main" id="{31CBAF62-1276-1953-7D46-B995A06F331D}"/>
                </a:ext>
              </a:extLst>
            </p:cNvPr>
            <p:cNvSpPr/>
            <p:nvPr/>
          </p:nvSpPr>
          <p:spPr>
            <a:xfrm rot="2700000">
              <a:off x="10897256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10" dirty="0"/>
            </a:p>
            <a:p>
              <a:pPr algn="ctr"/>
              <a:endParaRPr lang="de-DE" sz="2310" dirty="0"/>
            </a:p>
          </p:txBody>
        </p:sp>
        <p:sp>
          <p:nvSpPr>
            <p:cNvPr id="13" name="ZoneTexte 5">
              <a:extLst>
                <a:ext uri="{FF2B5EF4-FFF2-40B4-BE49-F238E27FC236}">
                  <a16:creationId xmlns:a16="http://schemas.microsoft.com/office/drawing/2014/main" id="{23D55FF9-4C4C-557B-84A1-219E1ACAB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038903" y="394838"/>
              <a:ext cx="1315844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rgbClr val="74B06C"/>
                  </a:solidFill>
                  <a:latin typeface="GT Maru Black" pitchFamily="2" charset="77"/>
                </a:rPr>
                <a:t>Activité</a:t>
              </a:r>
              <a:endParaRPr lang="de-CH" altLang="de-DE" sz="1637" b="1" dirty="0">
                <a:solidFill>
                  <a:srgbClr val="74B06C"/>
                </a:solidFill>
                <a:latin typeface="GT Maru Black" pitchFamily="2" charset="77"/>
              </a:endParaRPr>
            </a:p>
          </p:txBody>
        </p:sp>
      </p:grpSp>
      <p:sp>
        <p:nvSpPr>
          <p:cNvPr id="4" name="ZoneTexte 5">
            <a:extLst>
              <a:ext uri="{FF2B5EF4-FFF2-40B4-BE49-F238E27FC236}">
                <a16:creationId xmlns:a16="http://schemas.microsoft.com/office/drawing/2014/main" id="{2395E4AA-C021-A268-17EC-F49381328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2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Tour de présentation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F6B0E522-F586-8533-7962-1D52BAD5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4" y="908103"/>
            <a:ext cx="5447180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Qu’est-ce qu’on fait exactement?</a:t>
            </a:r>
            <a:endParaRPr lang="de-CH" altLang="de-DE" sz="1871" dirty="0">
              <a:solidFill>
                <a:schemeClr val="bg1"/>
              </a:solidFill>
              <a:latin typeface="GT Maru Medium" pitchFamily="2" charset="77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7A2EDE5-FD18-AC76-331A-29906D90EABB}"/>
              </a:ext>
            </a:extLst>
          </p:cNvPr>
          <p:cNvSpPr txBox="1">
            <a:spLocks noChangeArrowheads="1"/>
          </p:cNvSpPr>
          <p:nvPr/>
        </p:nvSpPr>
        <p:spPr>
          <a:xfrm>
            <a:off x="676221" y="2171186"/>
            <a:ext cx="12781948" cy="770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se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présentent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répondant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à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trois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Comment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appelez-vous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Avec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aimez-vous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passer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libre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Qu’aimez-vous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faire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conmme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durant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votre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libre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s’exprimer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par oral,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Post-ist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pictogrammes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par exemple.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utilise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grande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feuille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(Flipchart)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regrouper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loisirs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peuvent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coller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sur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Flipchart,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avec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pictogrammes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 Post-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Ou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bien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écrit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nom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l’activité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C’est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important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prendre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assez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temps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pour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cette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étape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d’aider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participantes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besoin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C’est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important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d’accepter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toutes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réponses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Même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celles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auxquelles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on ne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s’attend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CH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pas</a:t>
            </a:r>
            <a:r>
              <a:rPr lang="de-CH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8A5E0D-6E51-76FE-45DE-E4E07D99FBBB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610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7881686-AEF1-CA69-822A-E004A484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210" y="7121318"/>
            <a:ext cx="3304068" cy="74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1. Comment vous appelez-vous?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48BC28-8FE7-9ED0-2AB3-93738754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690" y="7068907"/>
            <a:ext cx="3701298" cy="74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2. Avec qui aimez-vous passer vos loisirs?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463330-215F-5837-0BA1-E71C77310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6845" y="7068907"/>
            <a:ext cx="3701298" cy="10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2105" b="1" dirty="0">
                <a:solidFill>
                  <a:srgbClr val="77B9A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3. Qu’est-ce que vous aimez faire comme activité pendant votre temps libre? </a:t>
            </a:r>
          </a:p>
        </p:txBody>
      </p:sp>
      <p:pic>
        <p:nvPicPr>
          <p:cNvPr id="3" name="Grafik 2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8B2B3B6C-CA5C-6097-09DC-698027D4B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4" name="ZoneTexte 5">
            <a:extLst>
              <a:ext uri="{FF2B5EF4-FFF2-40B4-BE49-F238E27FC236}">
                <a16:creationId xmlns:a16="http://schemas.microsoft.com/office/drawing/2014/main" id="{A0F702B5-E854-71F0-90BF-2E103262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2" y="221801"/>
            <a:ext cx="12781948" cy="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3742" dirty="0">
                <a:solidFill>
                  <a:schemeClr val="bg1"/>
                </a:solidFill>
                <a:latin typeface="GT Maru Black" pitchFamily="2" charset="77"/>
              </a:rPr>
              <a:t>Tour de présentation</a:t>
            </a:r>
            <a:endParaRPr lang="de-CH" altLang="de-DE" sz="3742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71F0F8D1-72B6-FDB7-31CD-426522FDF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383" y="908103"/>
            <a:ext cx="5809009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1871" dirty="0">
                <a:solidFill>
                  <a:schemeClr val="bg1"/>
                </a:solidFill>
                <a:latin typeface="GT Maru Medium" pitchFamily="2" charset="77"/>
              </a:rPr>
              <a:t>Modèle à montrer sur l’écran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FC07D42-1CE6-7E94-567C-AF6F0390F03C}"/>
              </a:ext>
            </a:extLst>
          </p:cNvPr>
          <p:cNvGrpSpPr/>
          <p:nvPr/>
        </p:nvGrpSpPr>
        <p:grpSpPr>
          <a:xfrm>
            <a:off x="13757499" y="-437726"/>
            <a:ext cx="1774199" cy="1774199"/>
            <a:chOff x="11050089" y="-450599"/>
            <a:chExt cx="1517355" cy="1517355"/>
          </a:xfrm>
        </p:grpSpPr>
        <p:pic>
          <p:nvPicPr>
            <p:cNvPr id="24" name="Grafik 23" descr="Ein Bild, das Kreis, Kreativität enthält.&#10;&#10;KI-generierte Inhalte können fehlerhaft sein.">
              <a:extLst>
                <a:ext uri="{FF2B5EF4-FFF2-40B4-BE49-F238E27FC236}">
                  <a16:creationId xmlns:a16="http://schemas.microsoft.com/office/drawing/2014/main" id="{16487A55-265A-4DA5-33DA-F3D5541B8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0089" y="-450599"/>
              <a:ext cx="1517355" cy="1517355"/>
            </a:xfrm>
            <a:prstGeom prst="rect">
              <a:avLst/>
            </a:prstGeom>
          </p:spPr>
        </p:pic>
        <p:sp>
          <p:nvSpPr>
            <p:cNvPr id="25" name="ZoneTexte 4">
              <a:extLst>
                <a:ext uri="{FF2B5EF4-FFF2-40B4-BE49-F238E27FC236}">
                  <a16:creationId xmlns:a16="http://schemas.microsoft.com/office/drawing/2014/main" id="{E9C63443-3364-89E4-9C35-AC3AC6778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06579">
              <a:off x="11247235" y="209914"/>
              <a:ext cx="1031106" cy="29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637" b="1" dirty="0">
                  <a:solidFill>
                    <a:srgbClr val="77B9AF"/>
                  </a:solidFill>
                  <a:latin typeface="GT Maru Black" pitchFamily="2" charset="77"/>
                </a:rPr>
                <a:t>Matériel</a:t>
              </a:r>
              <a:endParaRPr lang="de-CH" altLang="de-DE" sz="1637" b="1" dirty="0">
                <a:solidFill>
                  <a:srgbClr val="77B9AF"/>
                </a:solidFill>
                <a:latin typeface="GT Maru Black" pitchFamily="2" charset="77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4D4EC03D-F865-1AD7-E263-A5024B1AB406}"/>
              </a:ext>
            </a:extLst>
          </p:cNvPr>
          <p:cNvSpPr/>
          <p:nvPr/>
        </p:nvSpPr>
        <p:spPr>
          <a:xfrm>
            <a:off x="301956" y="303273"/>
            <a:ext cx="1005350" cy="10053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de-DE" sz="4800" b="1" dirty="0">
                <a:latin typeface="GT Maru Black" pitchFamily="2" charset="77"/>
              </a:rPr>
              <a:t>1</a:t>
            </a:r>
          </a:p>
        </p:txBody>
      </p:sp>
      <p:pic>
        <p:nvPicPr>
          <p:cNvPr id="7" name="Grafik 6" descr="Ein Bild, das Grafiken, Symbol, Clipart, Schrift enthält.&#10;&#10;KI-generierte Inhalte können fehlerhaft sein.">
            <a:extLst>
              <a:ext uri="{FF2B5EF4-FFF2-40B4-BE49-F238E27FC236}">
                <a16:creationId xmlns:a16="http://schemas.microsoft.com/office/drawing/2014/main" id="{78F0101F-BC5B-9EA2-3EB0-18DF32E3E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910" y="3912532"/>
            <a:ext cx="1624436" cy="2766618"/>
          </a:xfrm>
          <a:prstGeom prst="rect">
            <a:avLst/>
          </a:prstGeom>
        </p:spPr>
      </p:pic>
      <p:pic>
        <p:nvPicPr>
          <p:cNvPr id="10" name="Grafik 9" descr="Ein Bild, das Grafiken, Clipart, Zeichnung, Cartoon enthält.&#10;&#10;KI-generierte Inhalte können fehlerhaft sein.">
            <a:extLst>
              <a:ext uri="{FF2B5EF4-FFF2-40B4-BE49-F238E27FC236}">
                <a16:creationId xmlns:a16="http://schemas.microsoft.com/office/drawing/2014/main" id="{F943DBDD-FC2C-DC8D-A699-9EC0032DB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167" y="3911319"/>
            <a:ext cx="3127873" cy="2767830"/>
          </a:xfrm>
          <a:prstGeom prst="rect">
            <a:avLst/>
          </a:prstGeom>
        </p:spPr>
      </p:pic>
      <p:pic>
        <p:nvPicPr>
          <p:cNvPr id="16" name="Grafik 15" descr="Ein Bild, das Grafiken, Kuns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87134572-DDBB-EFFD-C4FF-E3766FC43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731" y="4101620"/>
            <a:ext cx="2913412" cy="233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DCF8-5902-92E2-51AE-83D262E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B41FC-FEAD-1660-8E2B-12175291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Screenshot, Rechteck, Flieder, Quadrat enthält.&#10;&#10;KI-generierte Inhalte können fehlerhaft sein.">
            <a:extLst>
              <a:ext uri="{FF2B5EF4-FFF2-40B4-BE49-F238E27FC236}">
                <a16:creationId xmlns:a16="http://schemas.microsoft.com/office/drawing/2014/main" id="{C31C12C7-895E-04EF-E69E-2D8748F8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9538" y="-2189211"/>
            <a:ext cx="10691816" cy="15070233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531263F8-41FC-9C75-5637-FC896D9E1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8" y="6033792"/>
            <a:ext cx="137579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de-DE" sz="5400" dirty="0">
                <a:solidFill>
                  <a:schemeClr val="bg1"/>
                </a:solidFill>
                <a:latin typeface="GT Maru Black" pitchFamily="2" charset="77"/>
              </a:rPr>
              <a:t>Réfléchir à ses loisirs</a:t>
            </a:r>
            <a:endParaRPr lang="de-CH" altLang="de-DE" sz="5400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0965D6-3F84-2EB7-FC34-454A7CA62C94}"/>
              </a:ext>
            </a:extLst>
          </p:cNvPr>
          <p:cNvSpPr/>
          <p:nvPr/>
        </p:nvSpPr>
        <p:spPr>
          <a:xfrm>
            <a:off x="6343251" y="3169169"/>
            <a:ext cx="2432847" cy="243284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0" bIns="468000" rtlCol="0" anchor="t" anchorCtr="1"/>
          <a:lstStyle/>
          <a:p>
            <a:pPr algn="ctr"/>
            <a:r>
              <a:rPr lang="de-DE" sz="9600" b="1" dirty="0">
                <a:latin typeface="GT Maru Black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198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instorming_DE" id="{66A56ED4-F39E-6B48-B3C0-E29264A39DD2}" vid="{EB1AA348-B9D0-114E-B58D-64B1187B281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0eb7c4-2b04-4e0d-a12d-685a02d6a5c0">
      <Terms xmlns="http://schemas.microsoft.com/office/infopath/2007/PartnerControls"/>
    </lcf76f155ced4ddcb4097134ff3c332f>
    <TaxCatchAll xmlns="742d3f5b-71a3-4b7c-a46f-c565dea20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958EAF406EE541A31922843DF8B5DF" ma:contentTypeVersion="10" ma:contentTypeDescription="Ein neues Dokument erstellen." ma:contentTypeScope="" ma:versionID="aa92d56a7d12e4bf933dc2c852e1d5e7">
  <xsd:schema xmlns:xsd="http://www.w3.org/2001/XMLSchema" xmlns:xs="http://www.w3.org/2001/XMLSchema" xmlns:p="http://schemas.microsoft.com/office/2006/metadata/properties" xmlns:ns2="400eb7c4-2b04-4e0d-a12d-685a02d6a5c0" xmlns:ns3="742d3f5b-71a3-4b7c-a46f-c565dea2077e" targetNamespace="http://schemas.microsoft.com/office/2006/metadata/properties" ma:root="true" ma:fieldsID="a11056ccbcf0a650048efa6972ee61ca" ns2:_="" ns3:_="">
    <xsd:import namespace="400eb7c4-2b04-4e0d-a12d-685a02d6a5c0"/>
    <xsd:import namespace="742d3f5b-71a3-4b7c-a46f-c565dea20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eb7c4-2b04-4e0d-a12d-685a02d6a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5f7bb592-d66e-486a-b174-7f4451bf35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d3f5b-71a3-4b7c-a46f-c565dea207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990fc13-33ac-4555-83ee-c31270d3d940}" ma:internalName="TaxCatchAll" ma:showField="CatchAllData" ma:web="742d3f5b-71a3-4b7c-a46f-c565dea207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D886C4-36D7-41CA-A257-80B8A23EAD58}">
  <ds:schemaRefs>
    <ds:schemaRef ds:uri="http://schemas.microsoft.com/office/2006/documentManagement/types"/>
    <ds:schemaRef ds:uri="400eb7c4-2b04-4e0d-a12d-685a02d6a5c0"/>
    <ds:schemaRef ds:uri="http://purl.org/dc/elements/1.1/"/>
    <ds:schemaRef ds:uri="http://schemas.microsoft.com/office/2006/metadata/properties"/>
    <ds:schemaRef ds:uri="742d3f5b-71a3-4b7c-a46f-c565dea2077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044342-F554-4FB4-AA05-BDA5D1074621}"/>
</file>

<file path=customXml/itemProps3.xml><?xml version="1.0" encoding="utf-8"?>
<ds:datastoreItem xmlns:ds="http://schemas.openxmlformats.org/officeDocument/2006/customXml" ds:itemID="{CF53DBA4-EB22-46A1-9042-65E70EC468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– 2022-Design</Template>
  <TotalTime>0</TotalTime>
  <Words>2869</Words>
  <Application>Microsoft Office PowerPoint</Application>
  <PresentationFormat>Personnalisé</PresentationFormat>
  <Paragraphs>356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Comic Sans MS</vt:lpstr>
      <vt:lpstr>GT Maru Black</vt:lpstr>
      <vt:lpstr>GT Maru Medium</vt:lpstr>
      <vt:lpstr>Open Sans</vt:lpstr>
      <vt:lpstr>Open Sans Medium</vt:lpstr>
      <vt:lpstr>Open Sans SemiBold</vt:lpstr>
      <vt:lpstr>Times</vt:lpstr>
      <vt:lpstr>Office 2013 – 2022-Design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Derek Mündlein</dc:creator>
  <cp:lastModifiedBy>Claire-Andrée Nobs</cp:lastModifiedBy>
  <cp:revision>3</cp:revision>
  <dcterms:created xsi:type="dcterms:W3CDTF">2026-01-05T09:55:11Z</dcterms:created>
  <dcterms:modified xsi:type="dcterms:W3CDTF">2026-02-12T14:23:31Z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0x0101001B958EAF406EE541A31922843DF8B5DF</vt:lpwstr>
  </property>
  <property fmtid="{D5CDD505-2E9C-101B-9397-08002B2CF9AE}" pid="3" name="MediaServiceImageTags">
    <vt:lpwstr/>
  </property>
</Properties>
</file>